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256" r:id="rId5"/>
    <p:sldId id="257" r:id="rId6"/>
    <p:sldId id="258" r:id="rId7"/>
    <p:sldId id="333" r:id="rId8"/>
    <p:sldId id="332" r:id="rId9"/>
    <p:sldId id="337" r:id="rId10"/>
    <p:sldId id="268" r:id="rId11"/>
    <p:sldId id="326" r:id="rId12"/>
    <p:sldId id="360" r:id="rId13"/>
    <p:sldId id="359" r:id="rId14"/>
    <p:sldId id="329" r:id="rId15"/>
    <p:sldId id="328" r:id="rId16"/>
    <p:sldId id="330" r:id="rId17"/>
    <p:sldId id="331"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266" r:id="rId31"/>
    <p:sldId id="297" r:id="rId32"/>
    <p:sldId id="284" r:id="rId33"/>
    <p:sldId id="352" r:id="rId34"/>
    <p:sldId id="338" r:id="rId35"/>
    <p:sldId id="269" r:id="rId36"/>
    <p:sldId id="282" r:id="rId37"/>
    <p:sldId id="270" r:id="rId38"/>
    <p:sldId id="286" r:id="rId39"/>
    <p:sldId id="287" r:id="rId40"/>
    <p:sldId id="271" r:id="rId41"/>
    <p:sldId id="288" r:id="rId42"/>
    <p:sldId id="289" r:id="rId43"/>
    <p:sldId id="272" r:id="rId44"/>
    <p:sldId id="290" r:id="rId45"/>
    <p:sldId id="291" r:id="rId46"/>
    <p:sldId id="275" r:id="rId47"/>
    <p:sldId id="356" r:id="rId48"/>
    <p:sldId id="351" r:id="rId49"/>
    <p:sldId id="357" r:id="rId50"/>
    <p:sldId id="276" r:id="rId51"/>
    <p:sldId id="355" r:id="rId52"/>
    <p:sldId id="353" r:id="rId53"/>
    <p:sldId id="354" r:id="rId54"/>
    <p:sldId id="310" r:id="rId55"/>
    <p:sldId id="311" r:id="rId56"/>
    <p:sldId id="312" r:id="rId57"/>
    <p:sldId id="26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EBF8A5-843A-4D26-B127-244596B4A531}" v="1860" dt="2021-05-07T13:23:09.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115" d="100"/>
          <a:sy n="115" d="100"/>
        </p:scale>
        <p:origin x="3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homas" userId="aac9ef4f-f666-46cb-bbab-4e3950146ffe" providerId="ADAL" clId="{61EBF8A5-843A-4D26-B127-244596B4A531}"/>
    <pc:docChg chg="undo redo custSel addSld delSld modSld sldOrd">
      <pc:chgData name="Chris Thomas" userId="aac9ef4f-f666-46cb-bbab-4e3950146ffe" providerId="ADAL" clId="{61EBF8A5-843A-4D26-B127-244596B4A531}" dt="2021-05-07T13:23:25.606" v="14544" actId="207"/>
      <pc:docMkLst>
        <pc:docMk/>
      </pc:docMkLst>
      <pc:sldChg chg="addSp delSp modSp mod setClrOvrMap delDesignElem">
        <pc:chgData name="Chris Thomas" userId="aac9ef4f-f666-46cb-bbab-4e3950146ffe" providerId="ADAL" clId="{61EBF8A5-843A-4D26-B127-244596B4A531}" dt="2021-05-01T02:19:16.705" v="6833"/>
        <pc:sldMkLst>
          <pc:docMk/>
          <pc:sldMk cId="451243816" sldId="256"/>
        </pc:sldMkLst>
        <pc:spChg chg="mod">
          <ac:chgData name="Chris Thomas" userId="aac9ef4f-f666-46cb-bbab-4e3950146ffe" providerId="ADAL" clId="{61EBF8A5-843A-4D26-B127-244596B4A531}" dt="2021-05-01T02:12:38.464" v="6743" actId="26606"/>
          <ac:spMkLst>
            <pc:docMk/>
            <pc:sldMk cId="451243816" sldId="256"/>
            <ac:spMk id="2" creationId="{A579C62B-0776-446A-B7EE-88737934BD51}"/>
          </ac:spMkLst>
        </pc:spChg>
        <pc:spChg chg="mod">
          <ac:chgData name="Chris Thomas" userId="aac9ef4f-f666-46cb-bbab-4e3950146ffe" providerId="ADAL" clId="{61EBF8A5-843A-4D26-B127-244596B4A531}" dt="2021-05-01T02:14:49.677" v="6764" actId="207"/>
          <ac:spMkLst>
            <pc:docMk/>
            <pc:sldMk cId="451243816" sldId="256"/>
            <ac:spMk id="3" creationId="{676269D8-1CD1-431E-B46B-2FDEB0B410A0}"/>
          </ac:spMkLst>
        </pc:spChg>
        <pc:spChg chg="del">
          <ac:chgData name="Chris Thomas" userId="aac9ef4f-f666-46cb-bbab-4e3950146ffe" providerId="ADAL" clId="{61EBF8A5-843A-4D26-B127-244596B4A531}" dt="2021-05-01T02:12:38.464" v="6743" actId="26606"/>
          <ac:spMkLst>
            <pc:docMk/>
            <pc:sldMk cId="451243816" sldId="256"/>
            <ac:spMk id="129" creationId="{6D22FA1E-E02A-4FC5-BBA6-577D6DA0C8C8}"/>
          </ac:spMkLst>
        </pc:spChg>
        <pc:spChg chg="del">
          <ac:chgData name="Chris Thomas" userId="aac9ef4f-f666-46cb-bbab-4e3950146ffe" providerId="ADAL" clId="{61EBF8A5-843A-4D26-B127-244596B4A531}" dt="2021-05-01T02:12:38.464" v="6743" actId="26606"/>
          <ac:spMkLst>
            <pc:docMk/>
            <pc:sldMk cId="451243816" sldId="256"/>
            <ac:spMk id="131" creationId="{05D27520-F270-4F3D-A46E-76A337B6E167}"/>
          </ac:spMkLst>
        </pc:spChg>
        <pc:spChg chg="add del">
          <ac:chgData name="Chris Thomas" userId="aac9ef4f-f666-46cb-bbab-4e3950146ffe" providerId="ADAL" clId="{61EBF8A5-843A-4D26-B127-244596B4A531}" dt="2021-05-01T02:19:16.705" v="6833"/>
          <ac:spMkLst>
            <pc:docMk/>
            <pc:sldMk cId="451243816" sldId="256"/>
            <ac:spMk id="192" creationId="{C991AD47-9C99-472F-BDAA-21B183F33947}"/>
          </ac:spMkLst>
        </pc:spChg>
        <pc:spChg chg="add del">
          <ac:chgData name="Chris Thomas" userId="aac9ef4f-f666-46cb-bbab-4e3950146ffe" providerId="ADAL" clId="{61EBF8A5-843A-4D26-B127-244596B4A531}" dt="2021-05-01T02:19:16.705" v="6833"/>
          <ac:spMkLst>
            <pc:docMk/>
            <pc:sldMk cId="451243816" sldId="256"/>
            <ac:spMk id="193" creationId="{9E706731-3860-4E73-9335-A870F6741F0B}"/>
          </ac:spMkLst>
        </pc:spChg>
        <pc:spChg chg="add del">
          <ac:chgData name="Chris Thomas" userId="aac9ef4f-f666-46cb-bbab-4e3950146ffe" providerId="ADAL" clId="{61EBF8A5-843A-4D26-B127-244596B4A531}" dt="2021-05-01T02:19:16.705" v="6833"/>
          <ac:spMkLst>
            <pc:docMk/>
            <pc:sldMk cId="451243816" sldId="256"/>
            <ac:spMk id="194" creationId="{CD2ED21F-DC95-4AD1-8327-D561F5FCA3A6}"/>
          </ac:spMkLst>
        </pc:spChg>
        <pc:picChg chg="mod">
          <ac:chgData name="Chris Thomas" userId="aac9ef4f-f666-46cb-bbab-4e3950146ffe" providerId="ADAL" clId="{61EBF8A5-843A-4D26-B127-244596B4A531}" dt="2021-05-01T02:13:41.952" v="6754" actId="1076"/>
          <ac:picMkLst>
            <pc:docMk/>
            <pc:sldMk cId="451243816" sldId="256"/>
            <ac:picMk id="25" creationId="{C70A78A1-6E2D-4A00-919D-9ADBD6C55638}"/>
          </ac:picMkLst>
        </pc:picChg>
        <pc:picChg chg="mod">
          <ac:chgData name="Chris Thomas" userId="aac9ef4f-f666-46cb-bbab-4e3950146ffe" providerId="ADAL" clId="{61EBF8A5-843A-4D26-B127-244596B4A531}" dt="2021-05-01T02:13:46.575" v="6755" actId="1076"/>
          <ac:picMkLst>
            <pc:docMk/>
            <pc:sldMk cId="451243816" sldId="256"/>
            <ac:picMk id="46" creationId="{2B18403F-8F0A-4651-8441-F84D53A33469}"/>
          </ac:picMkLst>
        </pc:picChg>
        <pc:picChg chg="mod ord">
          <ac:chgData name="Chris Thomas" userId="aac9ef4f-f666-46cb-bbab-4e3950146ffe" providerId="ADAL" clId="{61EBF8A5-843A-4D26-B127-244596B4A531}" dt="2021-05-01T02:13:18.685" v="6752" actId="1076"/>
          <ac:picMkLst>
            <pc:docMk/>
            <pc:sldMk cId="451243816" sldId="256"/>
            <ac:picMk id="3074" creationId="{8C53C34E-B47A-44A1-A6A4-1325B5DBF7D5}"/>
          </ac:picMkLst>
        </pc:picChg>
      </pc:sldChg>
      <pc:sldChg chg="addSp delSp modSp mod setClrOvrMap delDesignElem">
        <pc:chgData name="Chris Thomas" userId="aac9ef4f-f666-46cb-bbab-4e3950146ffe" providerId="ADAL" clId="{61EBF8A5-843A-4D26-B127-244596B4A531}" dt="2021-05-01T02:19:16.705" v="6833"/>
        <pc:sldMkLst>
          <pc:docMk/>
          <pc:sldMk cId="4201358346" sldId="257"/>
        </pc:sldMkLst>
        <pc:spChg chg="mod">
          <ac:chgData name="Chris Thomas" userId="aac9ef4f-f666-46cb-bbab-4e3950146ffe" providerId="ADAL" clId="{61EBF8A5-843A-4D26-B127-244596B4A531}" dt="2021-05-01T02:15:08.364" v="6769" actId="26606"/>
          <ac:spMkLst>
            <pc:docMk/>
            <pc:sldMk cId="4201358346" sldId="257"/>
            <ac:spMk id="106" creationId="{4DD54269-2011-4FF0-A217-F2ED36CF5FB9}"/>
          </ac:spMkLst>
        </pc:spChg>
        <pc:spChg chg="mod">
          <ac:chgData name="Chris Thomas" userId="aac9ef4f-f666-46cb-bbab-4e3950146ffe" providerId="ADAL" clId="{61EBF8A5-843A-4D26-B127-244596B4A531}" dt="2021-05-01T02:15:13.998" v="6770" actId="12"/>
          <ac:spMkLst>
            <pc:docMk/>
            <pc:sldMk cId="4201358346" sldId="257"/>
            <ac:spMk id="107" creationId="{55D8F3DC-93E4-4399-8087-4969C3EDE985}"/>
          </ac:spMkLst>
        </pc:spChg>
        <pc:spChg chg="add del">
          <ac:chgData name="Chris Thomas" userId="aac9ef4f-f666-46cb-bbab-4e3950146ffe" providerId="ADAL" clId="{61EBF8A5-843A-4D26-B127-244596B4A531}" dt="2021-05-01T02:15:08.364" v="6769" actId="26606"/>
          <ac:spMkLst>
            <pc:docMk/>
            <pc:sldMk cId="4201358346" sldId="257"/>
            <ac:spMk id="159" creationId="{D009D6D5-DAC2-4A8B-A17A-E206B9012D09}"/>
          </ac:spMkLst>
        </pc:spChg>
        <pc:spChg chg="add del">
          <ac:chgData name="Chris Thomas" userId="aac9ef4f-f666-46cb-bbab-4e3950146ffe" providerId="ADAL" clId="{61EBF8A5-843A-4D26-B127-244596B4A531}" dt="2021-05-01T02:15:06.039" v="6766" actId="26606"/>
          <ac:spMkLst>
            <pc:docMk/>
            <pc:sldMk cId="4201358346" sldId="257"/>
            <ac:spMk id="164" creationId="{E8A8EAB8-D2FF-444D-B34B-7D32F106AD0E}"/>
          </ac:spMkLst>
        </pc:spChg>
        <pc:spChg chg="add del">
          <ac:chgData name="Chris Thomas" userId="aac9ef4f-f666-46cb-bbab-4e3950146ffe" providerId="ADAL" clId="{61EBF8A5-843A-4D26-B127-244596B4A531}" dt="2021-05-01T02:15:08.355" v="6768" actId="26606"/>
          <ac:spMkLst>
            <pc:docMk/>
            <pc:sldMk cId="4201358346" sldId="257"/>
            <ac:spMk id="170" creationId="{7A5F0580-5EE9-419F-96EE-B6529EF6E7D0}"/>
          </ac:spMkLst>
        </pc:spChg>
        <pc:spChg chg="add del">
          <ac:chgData name="Chris Thomas" userId="aac9ef4f-f666-46cb-bbab-4e3950146ffe" providerId="ADAL" clId="{61EBF8A5-843A-4D26-B127-244596B4A531}" dt="2021-05-01T02:15:08.355" v="6768" actId="26606"/>
          <ac:spMkLst>
            <pc:docMk/>
            <pc:sldMk cId="4201358346" sldId="257"/>
            <ac:spMk id="171" creationId="{9AA72BD9-2C5A-4EDC-931F-5AA08EACA0F3}"/>
          </ac:spMkLst>
        </pc:spChg>
        <pc:spChg chg="add del">
          <ac:chgData name="Chris Thomas" userId="aac9ef4f-f666-46cb-bbab-4e3950146ffe" providerId="ADAL" clId="{61EBF8A5-843A-4D26-B127-244596B4A531}" dt="2021-05-01T02:15:08.355" v="6768" actId="26606"/>
          <ac:spMkLst>
            <pc:docMk/>
            <pc:sldMk cId="4201358346" sldId="257"/>
            <ac:spMk id="172" creationId="{DD3981AC-7B61-4947-BCF3-F7AA7FA385B9}"/>
          </ac:spMkLst>
        </pc:spChg>
        <pc:spChg chg="add del">
          <ac:chgData name="Chris Thomas" userId="aac9ef4f-f666-46cb-bbab-4e3950146ffe" providerId="ADAL" clId="{61EBF8A5-843A-4D26-B127-244596B4A531}" dt="2021-05-01T02:15:08.355" v="6768" actId="26606"/>
          <ac:spMkLst>
            <pc:docMk/>
            <pc:sldMk cId="4201358346" sldId="257"/>
            <ac:spMk id="173" creationId="{55D4142C-5077-457F-A6AD-3FECFDB39685}"/>
          </ac:spMkLst>
        </pc:spChg>
        <pc:spChg chg="add del">
          <ac:chgData name="Chris Thomas" userId="aac9ef4f-f666-46cb-bbab-4e3950146ffe" providerId="ADAL" clId="{61EBF8A5-843A-4D26-B127-244596B4A531}" dt="2021-05-01T02:19:16.705" v="6833"/>
          <ac:spMkLst>
            <pc:docMk/>
            <pc:sldMk cId="4201358346" sldId="257"/>
            <ac:spMk id="175" creationId="{8F23F8A3-8FD7-4779-8323-FDC26BE99889}"/>
          </ac:spMkLst>
        </pc:spChg>
        <pc:spChg chg="add del">
          <ac:chgData name="Chris Thomas" userId="aac9ef4f-f666-46cb-bbab-4e3950146ffe" providerId="ADAL" clId="{61EBF8A5-843A-4D26-B127-244596B4A531}" dt="2021-05-01T02:19:16.705" v="6833"/>
          <ac:spMkLst>
            <pc:docMk/>
            <pc:sldMk cId="4201358346" sldId="257"/>
            <ac:spMk id="176" creationId="{F605C4CC-A25C-416F-8333-7CB7DC97D870}"/>
          </ac:spMkLst>
        </pc:spChg>
        <pc:picChg chg="mod ord">
          <ac:chgData name="Chris Thomas" userId="aac9ef4f-f666-46cb-bbab-4e3950146ffe" providerId="ADAL" clId="{61EBF8A5-843A-4D26-B127-244596B4A531}" dt="2021-05-01T02:15:08.364" v="6769" actId="26606"/>
          <ac:picMkLst>
            <pc:docMk/>
            <pc:sldMk cId="4201358346" sldId="257"/>
            <ac:picMk id="27" creationId="{C64B76D1-A43F-4A9F-BC68-2549058F4FB4}"/>
          </ac:picMkLst>
        </pc:picChg>
        <pc:cxnChg chg="add del">
          <ac:chgData name="Chris Thomas" userId="aac9ef4f-f666-46cb-bbab-4e3950146ffe" providerId="ADAL" clId="{61EBF8A5-843A-4D26-B127-244596B4A531}" dt="2021-05-01T02:15:06.039" v="6766" actId="26606"/>
          <ac:cxnSpMkLst>
            <pc:docMk/>
            <pc:sldMk cId="4201358346" sldId="257"/>
            <ac:cxnSpMk id="166" creationId="{EEA38897-7BA3-4408-8083-3235339C4A60}"/>
          </ac:cxnSpMkLst>
        </pc:cxnChg>
        <pc:cxnChg chg="add del">
          <ac:chgData name="Chris Thomas" userId="aac9ef4f-f666-46cb-bbab-4e3950146ffe" providerId="ADAL" clId="{61EBF8A5-843A-4D26-B127-244596B4A531}" dt="2021-05-01T02:15:06.039" v="6766" actId="26606"/>
          <ac:cxnSpMkLst>
            <pc:docMk/>
            <pc:sldMk cId="4201358346" sldId="257"/>
            <ac:cxnSpMk id="168" creationId="{F11AD06B-AB20-4097-8606-5DA00DBACE88}"/>
          </ac:cxnSpMkLst>
        </pc:cxnChg>
      </pc:sldChg>
      <pc:sldChg chg="addSp delSp modSp mod setClrOvrMap delDesignElem">
        <pc:chgData name="Chris Thomas" userId="aac9ef4f-f666-46cb-bbab-4e3950146ffe" providerId="ADAL" clId="{61EBF8A5-843A-4D26-B127-244596B4A531}" dt="2021-05-01T02:53:18.554" v="6926" actId="208"/>
        <pc:sldMkLst>
          <pc:docMk/>
          <pc:sldMk cId="234990127" sldId="258"/>
        </pc:sldMkLst>
        <pc:spChg chg="mod">
          <ac:chgData name="Chris Thomas" userId="aac9ef4f-f666-46cb-bbab-4e3950146ffe" providerId="ADAL" clId="{61EBF8A5-843A-4D26-B127-244596B4A531}" dt="2021-05-01T02:16:58.825" v="6779" actId="255"/>
          <ac:spMkLst>
            <pc:docMk/>
            <pc:sldMk cId="234990127" sldId="258"/>
            <ac:spMk id="2" creationId="{016EAC9A-0B7C-4FC5-9A1D-202375A98A35}"/>
          </ac:spMkLst>
        </pc:spChg>
        <pc:spChg chg="mod">
          <ac:chgData name="Chris Thomas" userId="aac9ef4f-f666-46cb-bbab-4e3950146ffe" providerId="ADAL" clId="{61EBF8A5-843A-4D26-B127-244596B4A531}" dt="2021-05-01T02:16:24.211" v="6776" actId="26606"/>
          <ac:spMkLst>
            <pc:docMk/>
            <pc:sldMk cId="234990127" sldId="258"/>
            <ac:spMk id="4" creationId="{35598CD0-FF78-4395-AE76-C99789F4DFDF}"/>
          </ac:spMkLst>
        </pc:spChg>
        <pc:spChg chg="mod">
          <ac:chgData name="Chris Thomas" userId="aac9ef4f-f666-46cb-bbab-4e3950146ffe" providerId="ADAL" clId="{61EBF8A5-843A-4D26-B127-244596B4A531}" dt="2021-05-01T02:19:16.705" v="6833"/>
          <ac:spMkLst>
            <pc:docMk/>
            <pc:sldMk cId="234990127" sldId="258"/>
            <ac:spMk id="6" creationId="{9B28AE37-E6C9-4DC5-97AF-10EA2FD89F84}"/>
          </ac:spMkLst>
        </pc:spChg>
        <pc:spChg chg="del">
          <ac:chgData name="Chris Thomas" userId="aac9ef4f-f666-46cb-bbab-4e3950146ffe" providerId="ADAL" clId="{61EBF8A5-843A-4D26-B127-244596B4A531}" dt="2021-05-01T02:15:39.843" v="6771" actId="26606"/>
          <ac:spMkLst>
            <pc:docMk/>
            <pc:sldMk cId="234990127" sldId="258"/>
            <ac:spMk id="66" creationId="{79BB35BC-D5C2-4C8B-A22A-A71E6191913B}"/>
          </ac:spMkLst>
        </pc:spChg>
        <pc:spChg chg="add del">
          <ac:chgData name="Chris Thomas" userId="aac9ef4f-f666-46cb-bbab-4e3950146ffe" providerId="ADAL" clId="{61EBF8A5-843A-4D26-B127-244596B4A531}" dt="2021-05-01T02:16:24.211" v="6776" actId="26606"/>
          <ac:spMkLst>
            <pc:docMk/>
            <pc:sldMk cId="234990127" sldId="258"/>
            <ac:spMk id="71" creationId="{C7FA33FF-088D-4F16-95A2-2C64D353DEA8}"/>
          </ac:spMkLst>
        </pc:spChg>
        <pc:spChg chg="add del">
          <ac:chgData name="Chris Thomas" userId="aac9ef4f-f666-46cb-bbab-4e3950146ffe" providerId="ADAL" clId="{61EBF8A5-843A-4D26-B127-244596B4A531}" dt="2021-05-01T02:16:24.211" v="6776" actId="26606"/>
          <ac:spMkLst>
            <pc:docMk/>
            <pc:sldMk cId="234990127" sldId="258"/>
            <ac:spMk id="73" creationId="{A376EFB1-01CF-419F-ABF1-2AF02BBFCBD1}"/>
          </ac:spMkLst>
        </pc:spChg>
        <pc:spChg chg="add del">
          <ac:chgData name="Chris Thomas" userId="aac9ef4f-f666-46cb-bbab-4e3950146ffe" providerId="ADAL" clId="{61EBF8A5-843A-4D26-B127-244596B4A531}" dt="2021-05-01T02:16:24.211" v="6776" actId="26606"/>
          <ac:spMkLst>
            <pc:docMk/>
            <pc:sldMk cId="234990127" sldId="258"/>
            <ac:spMk id="75" creationId="{FF9DEA15-78BD-4750-AA18-B9F28A6D5AB8}"/>
          </ac:spMkLst>
        </pc:spChg>
        <pc:spChg chg="add del">
          <ac:chgData name="Chris Thomas" userId="aac9ef4f-f666-46cb-bbab-4e3950146ffe" providerId="ADAL" clId="{61EBF8A5-843A-4D26-B127-244596B4A531}" dt="2021-05-01T02:19:16.705" v="6833"/>
          <ac:spMkLst>
            <pc:docMk/>
            <pc:sldMk cId="234990127" sldId="258"/>
            <ac:spMk id="80" creationId="{6EA86598-DA2C-41D5-BC0C-E877F8818EEB}"/>
          </ac:spMkLst>
        </pc:spChg>
        <pc:spChg chg="add del">
          <ac:chgData name="Chris Thomas" userId="aac9ef4f-f666-46cb-bbab-4e3950146ffe" providerId="ADAL" clId="{61EBF8A5-843A-4D26-B127-244596B4A531}" dt="2021-05-01T02:19:16.705" v="6833"/>
          <ac:spMkLst>
            <pc:docMk/>
            <pc:sldMk cId="234990127" sldId="258"/>
            <ac:spMk id="82" creationId="{6E60E966-B1CF-43EA-B989-B7F885567805}"/>
          </ac:spMkLst>
        </pc:spChg>
        <pc:spChg chg="add del">
          <ac:chgData name="Chris Thomas" userId="aac9ef4f-f666-46cb-bbab-4e3950146ffe" providerId="ADAL" clId="{61EBF8A5-843A-4D26-B127-244596B4A531}" dt="2021-05-01T02:19:16.705" v="6833"/>
          <ac:spMkLst>
            <pc:docMk/>
            <pc:sldMk cId="234990127" sldId="258"/>
            <ac:spMk id="84" creationId="{818C9F2B-5F7B-40D3-93CE-BD2001688837}"/>
          </ac:spMkLst>
        </pc:spChg>
        <pc:picChg chg="mod ord">
          <ac:chgData name="Chris Thomas" userId="aac9ef4f-f666-46cb-bbab-4e3950146ffe" providerId="ADAL" clId="{61EBF8A5-843A-4D26-B127-244596B4A531}" dt="2021-05-01T02:53:18.554" v="6926" actId="208"/>
          <ac:picMkLst>
            <pc:docMk/>
            <pc:sldMk cId="234990127" sldId="258"/>
            <ac:picMk id="9" creationId="{66E07F97-8777-4141-9387-F714CA1273E6}"/>
          </ac:picMkLst>
        </pc:picChg>
      </pc:sldChg>
      <pc:sldChg chg="modSp del mod setBg">
        <pc:chgData name="Chris Thomas" userId="aac9ef4f-f666-46cb-bbab-4e3950146ffe" providerId="ADAL" clId="{61EBF8A5-843A-4D26-B127-244596B4A531}" dt="2021-05-01T02:58:02.751" v="6953" actId="47"/>
        <pc:sldMkLst>
          <pc:docMk/>
          <pc:sldMk cId="651919347" sldId="259"/>
        </pc:sldMkLst>
        <pc:picChg chg="mod">
          <ac:chgData name="Chris Thomas" userId="aac9ef4f-f666-46cb-bbab-4e3950146ffe" providerId="ADAL" clId="{61EBF8A5-843A-4D26-B127-244596B4A531}" dt="2021-05-01T02:53:42.576" v="6930" actId="208"/>
          <ac:picMkLst>
            <pc:docMk/>
            <pc:sldMk cId="651919347" sldId="259"/>
            <ac:picMk id="3" creationId="{AEB189E2-8AC1-49C8-9936-1E92586CB4D7}"/>
          </ac:picMkLst>
        </pc:picChg>
        <pc:picChg chg="mod">
          <ac:chgData name="Chris Thomas" userId="aac9ef4f-f666-46cb-bbab-4e3950146ffe" providerId="ADAL" clId="{61EBF8A5-843A-4D26-B127-244596B4A531}" dt="2021-05-01T02:53:32.270" v="6928" actId="208"/>
          <ac:picMkLst>
            <pc:docMk/>
            <pc:sldMk cId="651919347" sldId="259"/>
            <ac:picMk id="9" creationId="{1865A024-5CBF-472F-B8DB-A28BF3F91D1B}"/>
          </ac:picMkLst>
        </pc:picChg>
        <pc:picChg chg="mod">
          <ac:chgData name="Chris Thomas" userId="aac9ef4f-f666-46cb-bbab-4e3950146ffe" providerId="ADAL" clId="{61EBF8A5-843A-4D26-B127-244596B4A531}" dt="2021-05-01T02:53:51.236" v="6932" actId="208"/>
          <ac:picMkLst>
            <pc:docMk/>
            <pc:sldMk cId="651919347" sldId="259"/>
            <ac:picMk id="36" creationId="{152A320F-AD30-45CC-9CDE-057F083FE21B}"/>
          </ac:picMkLst>
        </pc:picChg>
      </pc:sldChg>
      <pc:sldChg chg="modSp del mod setBg">
        <pc:chgData name="Chris Thomas" userId="aac9ef4f-f666-46cb-bbab-4e3950146ffe" providerId="ADAL" clId="{61EBF8A5-843A-4D26-B127-244596B4A531}" dt="2021-05-01T02:57:58.458" v="6952" actId="47"/>
        <pc:sldMkLst>
          <pc:docMk/>
          <pc:sldMk cId="456585864" sldId="260"/>
        </pc:sldMkLst>
        <pc:grpChg chg="mod">
          <ac:chgData name="Chris Thomas" userId="aac9ef4f-f666-46cb-bbab-4e3950146ffe" providerId="ADAL" clId="{61EBF8A5-843A-4D26-B127-244596B4A531}" dt="2021-05-01T02:22:01.541" v="6848" actId="1076"/>
          <ac:grpSpMkLst>
            <pc:docMk/>
            <pc:sldMk cId="456585864" sldId="260"/>
            <ac:grpSpMk id="3" creationId="{FB65202F-DF05-4E64-863E-C49AE9CC2FD5}"/>
          </ac:grpSpMkLst>
        </pc:grpChg>
        <pc:picChg chg="mod">
          <ac:chgData name="Chris Thomas" userId="aac9ef4f-f666-46cb-bbab-4e3950146ffe" providerId="ADAL" clId="{61EBF8A5-843A-4D26-B127-244596B4A531}" dt="2021-05-01T02:22:33.883" v="6854" actId="1076"/>
          <ac:picMkLst>
            <pc:docMk/>
            <pc:sldMk cId="456585864" sldId="260"/>
            <ac:picMk id="8" creationId="{6DFD7C02-5A85-4F9F-B348-837891C925EB}"/>
          </ac:picMkLst>
        </pc:picChg>
        <pc:picChg chg="mod">
          <ac:chgData name="Chris Thomas" userId="aac9ef4f-f666-46cb-bbab-4e3950146ffe" providerId="ADAL" clId="{61EBF8A5-843A-4D26-B127-244596B4A531}" dt="2021-05-01T02:54:18.564" v="6938" actId="1076"/>
          <ac:picMkLst>
            <pc:docMk/>
            <pc:sldMk cId="456585864" sldId="260"/>
            <ac:picMk id="14" creationId="{128ECA05-0BD4-4363-9901-B07602F89F60}"/>
          </ac:picMkLst>
        </pc:picChg>
        <pc:picChg chg="mod">
          <ac:chgData name="Chris Thomas" userId="aac9ef4f-f666-46cb-bbab-4e3950146ffe" providerId="ADAL" clId="{61EBF8A5-843A-4D26-B127-244596B4A531}" dt="2021-05-01T02:54:28.772" v="6940" actId="208"/>
          <ac:picMkLst>
            <pc:docMk/>
            <pc:sldMk cId="456585864" sldId="260"/>
            <ac:picMk id="16" creationId="{A7944090-7F4D-4FDB-8732-FE5C3C26ECF8}"/>
          </ac:picMkLst>
        </pc:picChg>
        <pc:picChg chg="mod">
          <ac:chgData name="Chris Thomas" userId="aac9ef4f-f666-46cb-bbab-4e3950146ffe" providerId="ADAL" clId="{61EBF8A5-843A-4D26-B127-244596B4A531}" dt="2021-05-01T02:54:07.639" v="6934" actId="208"/>
          <ac:picMkLst>
            <pc:docMk/>
            <pc:sldMk cId="456585864" sldId="260"/>
            <ac:picMk id="18" creationId="{5F5A88CE-524A-4E22-9D74-A8102CACEC5A}"/>
          </ac:picMkLst>
        </pc:picChg>
      </pc:sldChg>
      <pc:sldChg chg="del">
        <pc:chgData name="Chris Thomas" userId="aac9ef4f-f666-46cb-bbab-4e3950146ffe" providerId="ADAL" clId="{61EBF8A5-843A-4D26-B127-244596B4A531}" dt="2021-04-25T02:49:49.649" v="84" actId="2696"/>
        <pc:sldMkLst>
          <pc:docMk/>
          <pc:sldMk cId="525737274" sldId="261"/>
        </pc:sldMkLst>
      </pc:sldChg>
      <pc:sldChg chg="del">
        <pc:chgData name="Chris Thomas" userId="aac9ef4f-f666-46cb-bbab-4e3950146ffe" providerId="ADAL" clId="{61EBF8A5-843A-4D26-B127-244596B4A531}" dt="2021-04-25T02:49:46.823" v="83" actId="2696"/>
        <pc:sldMkLst>
          <pc:docMk/>
          <pc:sldMk cId="1061887799" sldId="262"/>
        </pc:sldMkLst>
      </pc:sldChg>
      <pc:sldChg chg="del">
        <pc:chgData name="Chris Thomas" userId="aac9ef4f-f666-46cb-bbab-4e3950146ffe" providerId="ADAL" clId="{61EBF8A5-843A-4D26-B127-244596B4A531}" dt="2021-04-25T02:49:41.375" v="81" actId="2696"/>
        <pc:sldMkLst>
          <pc:docMk/>
          <pc:sldMk cId="1541852468" sldId="263"/>
        </pc:sldMkLst>
      </pc:sldChg>
      <pc:sldChg chg="del">
        <pc:chgData name="Chris Thomas" userId="aac9ef4f-f666-46cb-bbab-4e3950146ffe" providerId="ADAL" clId="{61EBF8A5-843A-4D26-B127-244596B4A531}" dt="2021-04-25T02:49:38.730" v="80" actId="2696"/>
        <pc:sldMkLst>
          <pc:docMk/>
          <pc:sldMk cId="1158660245" sldId="264"/>
        </pc:sldMkLst>
      </pc:sldChg>
      <pc:sldChg chg="del">
        <pc:chgData name="Chris Thomas" userId="aac9ef4f-f666-46cb-bbab-4e3950146ffe" providerId="ADAL" clId="{61EBF8A5-843A-4D26-B127-244596B4A531}" dt="2021-04-25T02:49:36.217" v="79" actId="2696"/>
        <pc:sldMkLst>
          <pc:docMk/>
          <pc:sldMk cId="2282134035" sldId="265"/>
        </pc:sldMkLst>
      </pc:sldChg>
      <pc:sldChg chg="addSp delSp modSp mod setBg setClrOvrMap delDesignElem">
        <pc:chgData name="Chris Thomas" userId="aac9ef4f-f666-46cb-bbab-4e3950146ffe" providerId="ADAL" clId="{61EBF8A5-843A-4D26-B127-244596B4A531}" dt="2021-05-04T00:22:40.801" v="13172" actId="20577"/>
        <pc:sldMkLst>
          <pc:docMk/>
          <pc:sldMk cId="4169107579" sldId="266"/>
        </pc:sldMkLst>
        <pc:spChg chg="mod">
          <ac:chgData name="Chris Thomas" userId="aac9ef4f-f666-46cb-bbab-4e3950146ffe" providerId="ADAL" clId="{61EBF8A5-843A-4D26-B127-244596B4A531}" dt="2021-05-01T02:42:19.864" v="6896" actId="26606"/>
          <ac:spMkLst>
            <pc:docMk/>
            <pc:sldMk cId="4169107579" sldId="266"/>
            <ac:spMk id="4" creationId="{7713C58D-1ED6-403F-BC89-43F4AF5F9C84}"/>
          </ac:spMkLst>
        </pc:spChg>
        <pc:spChg chg="add del mod ord">
          <ac:chgData name="Chris Thomas" userId="aac9ef4f-f666-46cb-bbab-4e3950146ffe" providerId="ADAL" clId="{61EBF8A5-843A-4D26-B127-244596B4A531}" dt="2021-05-04T00:22:40.801" v="13172" actId="20577"/>
          <ac:spMkLst>
            <pc:docMk/>
            <pc:sldMk cId="4169107579" sldId="266"/>
            <ac:spMk id="6" creationId="{B5ED2ACB-FF15-4BFD-B5F0-13C4980A7C2D}"/>
          </ac:spMkLst>
        </pc:spChg>
        <pc:spChg chg="add del">
          <ac:chgData name="Chris Thomas" userId="aac9ef4f-f666-46cb-bbab-4e3950146ffe" providerId="ADAL" clId="{61EBF8A5-843A-4D26-B127-244596B4A531}" dt="2021-04-25T02:38:31.062" v="10" actId="26606"/>
          <ac:spMkLst>
            <pc:docMk/>
            <pc:sldMk cId="4169107579" sldId="266"/>
            <ac:spMk id="8" creationId="{C9A36457-A5F4-4103-A443-02581C09185B}"/>
          </ac:spMkLst>
        </pc:spChg>
        <pc:spChg chg="add del">
          <ac:chgData name="Chris Thomas" userId="aac9ef4f-f666-46cb-bbab-4e3950146ffe" providerId="ADAL" clId="{61EBF8A5-843A-4D26-B127-244596B4A531}" dt="2021-04-25T02:38:31.062" v="10" actId="26606"/>
          <ac:spMkLst>
            <pc:docMk/>
            <pc:sldMk cId="4169107579" sldId="266"/>
            <ac:spMk id="9" creationId="{DC5FB7E8-B636-40FA-BE8D-48145C0F5C57}"/>
          </ac:spMkLst>
        </pc:spChg>
        <pc:spChg chg="add del">
          <ac:chgData name="Chris Thomas" userId="aac9ef4f-f666-46cb-bbab-4e3950146ffe" providerId="ADAL" clId="{61EBF8A5-843A-4D26-B127-244596B4A531}" dt="2021-04-25T02:38:31.062" v="10" actId="26606"/>
          <ac:spMkLst>
            <pc:docMk/>
            <pc:sldMk cId="4169107579" sldId="266"/>
            <ac:spMk id="10" creationId="{142DCE2C-2863-46FA-9BE7-24365A24D9BA}"/>
          </ac:spMkLst>
        </pc:spChg>
        <pc:spChg chg="add del">
          <ac:chgData name="Chris Thomas" userId="aac9ef4f-f666-46cb-bbab-4e3950146ffe" providerId="ADAL" clId="{61EBF8A5-843A-4D26-B127-244596B4A531}" dt="2021-04-25T02:38:25.002" v="8" actId="26606"/>
          <ac:spMkLst>
            <pc:docMk/>
            <pc:sldMk cId="4169107579" sldId="266"/>
            <ac:spMk id="11" creationId="{6D6CDB20-394C-4D51-9C5B-8751E21338DC}"/>
          </ac:spMkLst>
        </pc:spChg>
        <pc:spChg chg="add del">
          <ac:chgData name="Chris Thomas" userId="aac9ef4f-f666-46cb-bbab-4e3950146ffe" providerId="ADAL" clId="{61EBF8A5-843A-4D26-B127-244596B4A531}" dt="2021-04-25T02:38:32.831" v="12" actId="26606"/>
          <ac:spMkLst>
            <pc:docMk/>
            <pc:sldMk cId="4169107579" sldId="266"/>
            <ac:spMk id="12" creationId="{738F59A4-4431-460D-8E49-6E65C189A566}"/>
          </ac:spMkLst>
        </pc:spChg>
        <pc:spChg chg="add del">
          <ac:chgData name="Chris Thomas" userId="aac9ef4f-f666-46cb-bbab-4e3950146ffe" providerId="ADAL" clId="{61EBF8A5-843A-4D26-B127-244596B4A531}" dt="2021-04-25T02:38:25.002" v="8" actId="26606"/>
          <ac:spMkLst>
            <pc:docMk/>
            <pc:sldMk cId="4169107579" sldId="266"/>
            <ac:spMk id="13" creationId="{46DFD1E0-DCA7-47E6-B78B-6ECDDF873DD6}"/>
          </ac:spMkLst>
        </pc:spChg>
        <pc:spChg chg="add del">
          <ac:chgData name="Chris Thomas" userId="aac9ef4f-f666-46cb-bbab-4e3950146ffe" providerId="ADAL" clId="{61EBF8A5-843A-4D26-B127-244596B4A531}" dt="2021-04-25T02:38:25.002" v="8" actId="26606"/>
          <ac:spMkLst>
            <pc:docMk/>
            <pc:sldMk cId="4169107579" sldId="266"/>
            <ac:spMk id="15" creationId="{8AAB0B1E-BB97-40E0-8DCD-D1197A0E1D6A}"/>
          </ac:spMkLst>
        </pc:spChg>
        <pc:spChg chg="add del">
          <ac:chgData name="Chris Thomas" userId="aac9ef4f-f666-46cb-bbab-4e3950146ffe" providerId="ADAL" clId="{61EBF8A5-843A-4D26-B127-244596B4A531}" dt="2021-04-25T02:39:30.547" v="17" actId="26606"/>
          <ac:spMkLst>
            <pc:docMk/>
            <pc:sldMk cId="4169107579" sldId="266"/>
            <ac:spMk id="16" creationId="{6128F3BD-7564-4310-B528-888E64F87576}"/>
          </ac:spMkLst>
        </pc:spChg>
        <pc:spChg chg="add del">
          <ac:chgData name="Chris Thomas" userId="aac9ef4f-f666-46cb-bbab-4e3950146ffe" providerId="ADAL" clId="{61EBF8A5-843A-4D26-B127-244596B4A531}" dt="2021-04-25T02:39:30.547" v="17" actId="26606"/>
          <ac:spMkLst>
            <pc:docMk/>
            <pc:sldMk cId="4169107579" sldId="266"/>
            <ac:spMk id="18" creationId="{82AA3C4E-019E-440F-87AB-67EFA9BE6C81}"/>
          </ac:spMkLst>
        </pc:spChg>
        <pc:spChg chg="add del">
          <ac:chgData name="Chris Thomas" userId="aac9ef4f-f666-46cb-bbab-4e3950146ffe" providerId="ADAL" clId="{61EBF8A5-843A-4D26-B127-244596B4A531}" dt="2021-04-25T02:39:05.629" v="15" actId="26606"/>
          <ac:spMkLst>
            <pc:docMk/>
            <pc:sldMk cId="4169107579" sldId="266"/>
            <ac:spMk id="20" creationId="{C9A36457-A5F4-4103-A443-02581C09185B}"/>
          </ac:spMkLst>
        </pc:spChg>
        <pc:spChg chg="add del">
          <ac:chgData name="Chris Thomas" userId="aac9ef4f-f666-46cb-bbab-4e3950146ffe" providerId="ADAL" clId="{61EBF8A5-843A-4D26-B127-244596B4A531}" dt="2021-04-25T02:39:05.629" v="15" actId="26606"/>
          <ac:spMkLst>
            <pc:docMk/>
            <pc:sldMk cId="4169107579" sldId="266"/>
            <ac:spMk id="21" creationId="{DC5FB7E8-B636-40FA-BE8D-48145C0F5C57}"/>
          </ac:spMkLst>
        </pc:spChg>
        <pc:spChg chg="add del">
          <ac:chgData name="Chris Thomas" userId="aac9ef4f-f666-46cb-bbab-4e3950146ffe" providerId="ADAL" clId="{61EBF8A5-843A-4D26-B127-244596B4A531}" dt="2021-04-25T02:39:05.629" v="15" actId="26606"/>
          <ac:spMkLst>
            <pc:docMk/>
            <pc:sldMk cId="4169107579" sldId="266"/>
            <ac:spMk id="22" creationId="{142DCE2C-2863-46FA-9BE7-24365A24D9BA}"/>
          </ac:spMkLst>
        </pc:spChg>
        <pc:spChg chg="add del">
          <ac:chgData name="Chris Thomas" userId="aac9ef4f-f666-46cb-bbab-4e3950146ffe" providerId="ADAL" clId="{61EBF8A5-843A-4D26-B127-244596B4A531}" dt="2021-04-25T02:44:32.757" v="52" actId="26606"/>
          <ac:spMkLst>
            <pc:docMk/>
            <pc:sldMk cId="4169107579" sldId="266"/>
            <ac:spMk id="23" creationId="{0741393E-C764-4C6F-8886-35CFF2E48351}"/>
          </ac:spMkLst>
        </pc:spChg>
        <pc:spChg chg="add del">
          <ac:chgData name="Chris Thomas" userId="aac9ef4f-f666-46cb-bbab-4e3950146ffe" providerId="ADAL" clId="{61EBF8A5-843A-4D26-B127-244596B4A531}" dt="2021-04-25T02:44:32.757" v="52" actId="26606"/>
          <ac:spMkLst>
            <pc:docMk/>
            <pc:sldMk cId="4169107579" sldId="266"/>
            <ac:spMk id="24" creationId="{390890DC-37FF-4B49-BD4C-FE4232F69B37}"/>
          </ac:spMkLst>
        </pc:spChg>
        <pc:spChg chg="add del">
          <ac:chgData name="Chris Thomas" userId="aac9ef4f-f666-46cb-bbab-4e3950146ffe" providerId="ADAL" clId="{61EBF8A5-843A-4D26-B127-244596B4A531}" dt="2021-05-01T02:42:19.864" v="6896" actId="26606"/>
          <ac:spMkLst>
            <pc:docMk/>
            <pc:sldMk cId="4169107579" sldId="266"/>
            <ac:spMk id="39" creationId="{5D13CC36-B950-4F02-9BAF-9A7EB267398C}"/>
          </ac:spMkLst>
        </pc:spChg>
        <pc:spChg chg="add del">
          <ac:chgData name="Chris Thomas" userId="aac9ef4f-f666-46cb-bbab-4e3950146ffe" providerId="ADAL" clId="{61EBF8A5-843A-4D26-B127-244596B4A531}" dt="2021-05-01T02:42:19.864" v="6896" actId="26606"/>
          <ac:spMkLst>
            <pc:docMk/>
            <pc:sldMk cId="4169107579" sldId="266"/>
            <ac:spMk id="40" creationId="{4F2E2428-58BA-458D-AA54-05502E63F32F}"/>
          </ac:spMkLst>
        </pc:spChg>
        <pc:spChg chg="add del">
          <ac:chgData name="Chris Thomas" userId="aac9ef4f-f666-46cb-bbab-4e3950146ffe" providerId="ADAL" clId="{61EBF8A5-843A-4D26-B127-244596B4A531}" dt="2021-04-25T02:42:08.931" v="29" actId="26606"/>
          <ac:spMkLst>
            <pc:docMk/>
            <pc:sldMk cId="4169107579" sldId="266"/>
            <ac:spMk id="42" creationId="{6897DEB4-4A88-4293-A935-9B25506C1530}"/>
          </ac:spMkLst>
        </pc:spChg>
        <pc:spChg chg="add">
          <ac:chgData name="Chris Thomas" userId="aac9ef4f-f666-46cb-bbab-4e3950146ffe" providerId="ADAL" clId="{61EBF8A5-843A-4D26-B127-244596B4A531}" dt="2021-05-01T02:42:19.864" v="6896" actId="26606"/>
          <ac:spMkLst>
            <pc:docMk/>
            <pc:sldMk cId="4169107579" sldId="266"/>
            <ac:spMk id="43" creationId="{F2EA12E3-1C9E-43D7-ABCC-C16A6ED4B0AE}"/>
          </ac:spMkLst>
        </pc:spChg>
        <pc:spChg chg="add del">
          <ac:chgData name="Chris Thomas" userId="aac9ef4f-f666-46cb-bbab-4e3950146ffe" providerId="ADAL" clId="{61EBF8A5-843A-4D26-B127-244596B4A531}" dt="2021-04-25T02:42:08.931" v="29" actId="26606"/>
          <ac:spMkLst>
            <pc:docMk/>
            <pc:sldMk cId="4169107579" sldId="266"/>
            <ac:spMk id="44" creationId="{FBE42BC3-6707-4CBF-9386-048B994A4F19}"/>
          </ac:spMkLst>
        </pc:spChg>
        <pc:spChg chg="add">
          <ac:chgData name="Chris Thomas" userId="aac9ef4f-f666-46cb-bbab-4e3950146ffe" providerId="ADAL" clId="{61EBF8A5-843A-4D26-B127-244596B4A531}" dt="2021-05-01T02:42:19.864" v="6896" actId="26606"/>
          <ac:spMkLst>
            <pc:docMk/>
            <pc:sldMk cId="4169107579" sldId="266"/>
            <ac:spMk id="45" creationId="{33CBE267-1877-479F-82F0-E4BAA5BCE76F}"/>
          </ac:spMkLst>
        </pc:spChg>
        <pc:spChg chg="add del">
          <ac:chgData name="Chris Thomas" userId="aac9ef4f-f666-46cb-bbab-4e3950146ffe" providerId="ADAL" clId="{61EBF8A5-843A-4D26-B127-244596B4A531}" dt="2021-04-25T02:42:13.889" v="31" actId="26606"/>
          <ac:spMkLst>
            <pc:docMk/>
            <pc:sldMk cId="4169107579" sldId="266"/>
            <ac:spMk id="46" creationId="{5D13CC36-B950-4F02-9BAF-9A7EB267398C}"/>
          </ac:spMkLst>
        </pc:spChg>
        <pc:spChg chg="add del">
          <ac:chgData name="Chris Thomas" userId="aac9ef4f-f666-46cb-bbab-4e3950146ffe" providerId="ADAL" clId="{61EBF8A5-843A-4D26-B127-244596B4A531}" dt="2021-04-25T02:42:13.889" v="31" actId="26606"/>
          <ac:spMkLst>
            <pc:docMk/>
            <pc:sldMk cId="4169107579" sldId="266"/>
            <ac:spMk id="47" creationId="{4F2E2428-58BA-458D-AA54-05502E63F32F}"/>
          </ac:spMkLst>
        </pc:spChg>
        <pc:spChg chg="add del">
          <ac:chgData name="Chris Thomas" userId="aac9ef4f-f666-46cb-bbab-4e3950146ffe" providerId="ADAL" clId="{61EBF8A5-843A-4D26-B127-244596B4A531}" dt="2021-04-25T02:42:28.817" v="35" actId="26606"/>
          <ac:spMkLst>
            <pc:docMk/>
            <pc:sldMk cId="4169107579" sldId="266"/>
            <ac:spMk id="48" creationId="{740D8E28-91B5-42B0-9D6C-B777D8AD90C2}"/>
          </ac:spMkLst>
        </pc:spChg>
        <pc:spChg chg="add del">
          <ac:chgData name="Chris Thomas" userId="aac9ef4f-f666-46cb-bbab-4e3950146ffe" providerId="ADAL" clId="{61EBF8A5-843A-4D26-B127-244596B4A531}" dt="2021-04-25T02:42:16.393" v="33" actId="26606"/>
          <ac:spMkLst>
            <pc:docMk/>
            <pc:sldMk cId="4169107579" sldId="266"/>
            <ac:spMk id="49" creationId="{C232B152-3720-4D3B-97ED-45CE5483F16F}"/>
          </ac:spMkLst>
        </pc:spChg>
        <pc:spChg chg="add del">
          <ac:chgData name="Chris Thomas" userId="aac9ef4f-f666-46cb-bbab-4e3950146ffe" providerId="ADAL" clId="{61EBF8A5-843A-4D26-B127-244596B4A531}" dt="2021-04-25T02:42:16.393" v="33" actId="26606"/>
          <ac:spMkLst>
            <pc:docMk/>
            <pc:sldMk cId="4169107579" sldId="266"/>
            <ac:spMk id="50" creationId="{11BAB570-FF10-4E96-8A3F-FA9804702B89}"/>
          </ac:spMkLst>
        </pc:spChg>
        <pc:spChg chg="add del">
          <ac:chgData name="Chris Thomas" userId="aac9ef4f-f666-46cb-bbab-4e3950146ffe" providerId="ADAL" clId="{61EBF8A5-843A-4D26-B127-244596B4A531}" dt="2021-04-25T02:42:16.393" v="33" actId="26606"/>
          <ac:spMkLst>
            <pc:docMk/>
            <pc:sldMk cId="4169107579" sldId="266"/>
            <ac:spMk id="51" creationId="{4B9FAFB2-BEB5-4848-8018-BCAD99E2E1AA}"/>
          </ac:spMkLst>
        </pc:spChg>
        <pc:spChg chg="add del">
          <ac:chgData name="Chris Thomas" userId="aac9ef4f-f666-46cb-bbab-4e3950146ffe" providerId="ADAL" clId="{61EBF8A5-843A-4D26-B127-244596B4A531}" dt="2021-04-25T02:42:28.817" v="35" actId="26606"/>
          <ac:spMkLst>
            <pc:docMk/>
            <pc:sldMk cId="4169107579" sldId="266"/>
            <ac:spMk id="53" creationId="{35F0E358-1E49-4920-80D8-C3D138708838}"/>
          </ac:spMkLst>
        </pc:spChg>
        <pc:spChg chg="add del">
          <ac:chgData name="Chris Thomas" userId="aac9ef4f-f666-46cb-bbab-4e3950146ffe" providerId="ADAL" clId="{61EBF8A5-843A-4D26-B127-244596B4A531}" dt="2021-04-25T02:42:28.817" v="35" actId="26606"/>
          <ac:spMkLst>
            <pc:docMk/>
            <pc:sldMk cId="4169107579" sldId="266"/>
            <ac:spMk id="54" creationId="{E2D2362D-7010-4036-B9CA-03DFC8EB3B01}"/>
          </ac:spMkLst>
        </pc:spChg>
        <pc:spChg chg="add del">
          <ac:chgData name="Chris Thomas" userId="aac9ef4f-f666-46cb-bbab-4e3950146ffe" providerId="ADAL" clId="{61EBF8A5-843A-4D26-B127-244596B4A531}" dt="2021-04-25T02:42:28.817" v="35" actId="26606"/>
          <ac:spMkLst>
            <pc:docMk/>
            <pc:sldMk cId="4169107579" sldId="266"/>
            <ac:spMk id="55" creationId="{DC85BF5E-2BD6-4E5B-8EA3-420B45BB03FA}"/>
          </ac:spMkLst>
        </pc:spChg>
        <pc:spChg chg="add del">
          <ac:chgData name="Chris Thomas" userId="aac9ef4f-f666-46cb-bbab-4e3950146ffe" providerId="ADAL" clId="{61EBF8A5-843A-4D26-B127-244596B4A531}" dt="2021-04-25T02:42:31.127" v="37" actId="26606"/>
          <ac:spMkLst>
            <pc:docMk/>
            <pc:sldMk cId="4169107579" sldId="266"/>
            <ac:spMk id="57" creationId="{04812C46-200A-4DEB-A05E-3ED6C68C2387}"/>
          </ac:spMkLst>
        </pc:spChg>
        <pc:spChg chg="add del">
          <ac:chgData name="Chris Thomas" userId="aac9ef4f-f666-46cb-bbab-4e3950146ffe" providerId="ADAL" clId="{61EBF8A5-843A-4D26-B127-244596B4A531}" dt="2021-04-25T02:42:32.169" v="39" actId="26606"/>
          <ac:spMkLst>
            <pc:docMk/>
            <pc:sldMk cId="4169107579" sldId="266"/>
            <ac:spMk id="61" creationId="{04812C46-200A-4DEB-A05E-3ED6C68C2387}"/>
          </ac:spMkLst>
        </pc:spChg>
        <pc:spChg chg="add del">
          <ac:chgData name="Chris Thomas" userId="aac9ef4f-f666-46cb-bbab-4e3950146ffe" providerId="ADAL" clId="{61EBF8A5-843A-4D26-B127-244596B4A531}" dt="2021-04-25T02:42:34.017" v="41" actId="26606"/>
          <ac:spMkLst>
            <pc:docMk/>
            <pc:sldMk cId="4169107579" sldId="266"/>
            <ac:spMk id="66" creationId="{04812C46-200A-4DEB-A05E-3ED6C68C2387}"/>
          </ac:spMkLst>
        </pc:spChg>
        <pc:spChg chg="add del">
          <ac:chgData name="Chris Thomas" userId="aac9ef4f-f666-46cb-bbab-4e3950146ffe" providerId="ADAL" clId="{61EBF8A5-843A-4D26-B127-244596B4A531}" dt="2021-04-25T02:42:34.017" v="41" actId="26606"/>
          <ac:spMkLst>
            <pc:docMk/>
            <pc:sldMk cId="4169107579" sldId="266"/>
            <ac:spMk id="67" creationId="{16BF4F81-CE79-4A24-860D-9959FF7162FB}"/>
          </ac:spMkLst>
        </pc:spChg>
        <pc:spChg chg="add del">
          <ac:chgData name="Chris Thomas" userId="aac9ef4f-f666-46cb-bbab-4e3950146ffe" providerId="ADAL" clId="{61EBF8A5-843A-4D26-B127-244596B4A531}" dt="2021-04-25T02:42:36.412" v="43" actId="26606"/>
          <ac:spMkLst>
            <pc:docMk/>
            <pc:sldMk cId="4169107579" sldId="266"/>
            <ac:spMk id="69" creationId="{0D7B6173-1D58-48E2-83CF-37350F315F75}"/>
          </ac:spMkLst>
        </pc:spChg>
        <pc:spChg chg="add del">
          <ac:chgData name="Chris Thomas" userId="aac9ef4f-f666-46cb-bbab-4e3950146ffe" providerId="ADAL" clId="{61EBF8A5-843A-4D26-B127-244596B4A531}" dt="2021-04-25T02:42:36.412" v="43" actId="26606"/>
          <ac:spMkLst>
            <pc:docMk/>
            <pc:sldMk cId="4169107579" sldId="266"/>
            <ac:spMk id="70" creationId="{8B068B58-6F94-4AFF-A8A7-18573884D6CD}"/>
          </ac:spMkLst>
        </pc:spChg>
        <pc:spChg chg="add del">
          <ac:chgData name="Chris Thomas" userId="aac9ef4f-f666-46cb-bbab-4e3950146ffe" providerId="ADAL" clId="{61EBF8A5-843A-4D26-B127-244596B4A531}" dt="2021-04-25T02:42:36.412" v="43" actId="26606"/>
          <ac:spMkLst>
            <pc:docMk/>
            <pc:sldMk cId="4169107579" sldId="266"/>
            <ac:spMk id="72" creationId="{21BDEC81-16A7-4451-B893-C15000083B77}"/>
          </ac:spMkLst>
        </pc:spChg>
        <pc:spChg chg="add del">
          <ac:chgData name="Chris Thomas" userId="aac9ef4f-f666-46cb-bbab-4e3950146ffe" providerId="ADAL" clId="{61EBF8A5-843A-4D26-B127-244596B4A531}" dt="2021-04-25T02:42:36.412" v="43" actId="26606"/>
          <ac:spMkLst>
            <pc:docMk/>
            <pc:sldMk cId="4169107579" sldId="266"/>
            <ac:spMk id="73" creationId="{BE5B028C-7535-45E5-9D2C-32C50D0E0E43}"/>
          </ac:spMkLst>
        </pc:spChg>
        <pc:spChg chg="add del">
          <ac:chgData name="Chris Thomas" userId="aac9ef4f-f666-46cb-bbab-4e3950146ffe" providerId="ADAL" clId="{61EBF8A5-843A-4D26-B127-244596B4A531}" dt="2021-04-25T02:43:15.738" v="49" actId="26606"/>
          <ac:spMkLst>
            <pc:docMk/>
            <pc:sldMk cId="4169107579" sldId="266"/>
            <ac:spMk id="75" creationId="{5D13CC36-B950-4F02-9BAF-9A7EB267398C}"/>
          </ac:spMkLst>
        </pc:spChg>
        <pc:spChg chg="add del">
          <ac:chgData name="Chris Thomas" userId="aac9ef4f-f666-46cb-bbab-4e3950146ffe" providerId="ADAL" clId="{61EBF8A5-843A-4D26-B127-244596B4A531}" dt="2021-04-25T02:43:15.738" v="49" actId="26606"/>
          <ac:spMkLst>
            <pc:docMk/>
            <pc:sldMk cId="4169107579" sldId="266"/>
            <ac:spMk id="76" creationId="{C1657055-16FE-41A2-B207-7880F6DCAB24}"/>
          </ac:spMkLst>
        </pc:spChg>
        <pc:spChg chg="add del">
          <ac:chgData name="Chris Thomas" userId="aac9ef4f-f666-46cb-bbab-4e3950146ffe" providerId="ADAL" clId="{61EBF8A5-843A-4D26-B127-244596B4A531}" dt="2021-04-25T02:43:15.738" v="49" actId="26606"/>
          <ac:spMkLst>
            <pc:docMk/>
            <pc:sldMk cId="4169107579" sldId="266"/>
            <ac:spMk id="77" creationId="{F3BD3BB9-3CB5-4253-A27D-6B7904723DE3}"/>
          </ac:spMkLst>
        </pc:spChg>
        <pc:grpChg chg="add del">
          <ac:chgData name="Chris Thomas" userId="aac9ef4f-f666-46cb-bbab-4e3950146ffe" providerId="ADAL" clId="{61EBF8A5-843A-4D26-B127-244596B4A531}" dt="2021-04-25T02:38:32.831" v="12" actId="26606"/>
          <ac:grpSpMkLst>
            <pc:docMk/>
            <pc:sldMk cId="4169107579" sldId="266"/>
            <ac:grpSpMk id="14" creationId="{8A919B9C-5C01-47E4-B2F2-45F589208ABF}"/>
          </ac:grpSpMkLst>
        </pc:grpChg>
        <pc:grpChg chg="add del">
          <ac:chgData name="Chris Thomas" userId="aac9ef4f-f666-46cb-bbab-4e3950146ffe" providerId="ADAL" clId="{61EBF8A5-843A-4D26-B127-244596B4A531}" dt="2021-04-25T02:42:31.127" v="37" actId="26606"/>
          <ac:grpSpMkLst>
            <pc:docMk/>
            <pc:sldMk cId="4169107579" sldId="266"/>
            <ac:grpSpMk id="58" creationId="{5C9954BF-2D2B-4B68-8C06-654C87D3FEA6}"/>
          </ac:grpSpMkLst>
        </pc:grpChg>
        <pc:grpChg chg="add del">
          <ac:chgData name="Chris Thomas" userId="aac9ef4f-f666-46cb-bbab-4e3950146ffe" providerId="ADAL" clId="{61EBF8A5-843A-4D26-B127-244596B4A531}" dt="2021-04-25T02:42:32.169" v="39" actId="26606"/>
          <ac:grpSpMkLst>
            <pc:docMk/>
            <pc:sldMk cId="4169107579" sldId="266"/>
            <ac:grpSpMk id="62" creationId="{251499CF-56E9-4F3E-9A56-93F53AA11B46}"/>
          </ac:grpSpMkLst>
        </pc:grpChg>
        <pc:graphicFrameChg chg="add del">
          <ac:chgData name="Chris Thomas" userId="aac9ef4f-f666-46cb-bbab-4e3950146ffe" providerId="ADAL" clId="{61EBF8A5-843A-4D26-B127-244596B4A531}" dt="2021-04-25T02:38:32.831" v="12" actId="26606"/>
          <ac:graphicFrameMkLst>
            <pc:docMk/>
            <pc:sldMk cId="4169107579" sldId="266"/>
            <ac:graphicFrameMk id="19" creationId="{BBEB8E3B-4A9D-403F-B66D-B460838ABEC8}"/>
          </ac:graphicFrameMkLst>
        </pc:graphicFrameChg>
        <pc:picChg chg="add mod ord">
          <ac:chgData name="Chris Thomas" userId="aac9ef4f-f666-46cb-bbab-4e3950146ffe" providerId="ADAL" clId="{61EBF8A5-843A-4D26-B127-244596B4A531}" dt="2021-05-01T02:42:19.864" v="6896" actId="26606"/>
          <ac:picMkLst>
            <pc:docMk/>
            <pc:sldMk cId="4169107579" sldId="266"/>
            <ac:picMk id="37" creationId="{4ACFBAE0-6B33-4787-A6A5-B198C942398E}"/>
          </ac:picMkLst>
        </pc:picChg>
        <pc:picChg chg="add del">
          <ac:chgData name="Chris Thomas" userId="aac9ef4f-f666-46cb-bbab-4e3950146ffe" providerId="ADAL" clId="{61EBF8A5-843A-4D26-B127-244596B4A531}" dt="2021-04-25T02:42:36.412" v="43" actId="26606"/>
          <ac:picMkLst>
            <pc:docMk/>
            <pc:sldMk cId="4169107579" sldId="266"/>
            <ac:picMk id="71" creationId="{B0DAC8FB-A162-44E3-A606-C855A03A5B09}"/>
          </ac:picMkLst>
        </pc:picChg>
        <pc:cxnChg chg="add del">
          <ac:chgData name="Chris Thomas" userId="aac9ef4f-f666-46cb-bbab-4e3950146ffe" providerId="ADAL" clId="{61EBF8A5-843A-4D26-B127-244596B4A531}" dt="2021-04-25T02:38:25.002" v="8" actId="26606"/>
          <ac:cxnSpMkLst>
            <pc:docMk/>
            <pc:sldMk cId="4169107579" sldId="266"/>
            <ac:cxnSpMk id="17" creationId="{F492F8DF-EE34-4FC5-9FFE-76EB2E3BBA95}"/>
          </ac:cxnSpMkLst>
        </pc:cxnChg>
      </pc:sldChg>
      <pc:sldChg chg="addSp delSp modSp mod ord setBg modClrScheme setClrOvrMap delDesignElem chgLayout">
        <pc:chgData name="Chris Thomas" userId="aac9ef4f-f666-46cb-bbab-4e3950146ffe" providerId="ADAL" clId="{61EBF8A5-843A-4D26-B127-244596B4A531}" dt="2021-05-07T13:23:25.606" v="14544" actId="207"/>
        <pc:sldMkLst>
          <pc:docMk/>
          <pc:sldMk cId="2409483053" sldId="267"/>
        </pc:sldMkLst>
        <pc:spChg chg="add mod ord">
          <ac:chgData name="Chris Thomas" userId="aac9ef4f-f666-46cb-bbab-4e3950146ffe" providerId="ADAL" clId="{61EBF8A5-843A-4D26-B127-244596B4A531}" dt="2021-05-07T13:23:25.606" v="14544" actId="207"/>
          <ac:spMkLst>
            <pc:docMk/>
            <pc:sldMk cId="2409483053" sldId="267"/>
            <ac:spMk id="2" creationId="{1DEC75F0-1C5F-46B4-A2DE-02ACB64A3256}"/>
          </ac:spMkLst>
        </pc:spChg>
        <pc:spChg chg="add del">
          <ac:chgData name="Chris Thomas" userId="aac9ef4f-f666-46cb-bbab-4e3950146ffe" providerId="ADAL" clId="{61EBF8A5-843A-4D26-B127-244596B4A531}" dt="2021-04-25T04:31:59.352" v="990" actId="26606"/>
          <ac:spMkLst>
            <pc:docMk/>
            <pc:sldMk cId="2409483053" sldId="267"/>
            <ac:spMk id="6" creationId="{92CC4BDB-5B81-4023-B967-7DF04BC13389}"/>
          </ac:spMkLst>
        </pc:spChg>
        <pc:spChg chg="add del">
          <ac:chgData name="Chris Thomas" userId="aac9ef4f-f666-46cb-bbab-4e3950146ffe" providerId="ADAL" clId="{61EBF8A5-843A-4D26-B127-244596B4A531}" dt="2021-04-25T04:32:02.807" v="992" actId="26606"/>
          <ac:spMkLst>
            <pc:docMk/>
            <pc:sldMk cId="2409483053" sldId="267"/>
            <ac:spMk id="7" creationId="{9F79630B-0F0B-446E-A637-38FA8F61D10E}"/>
          </ac:spMkLst>
        </pc:spChg>
        <pc:spChg chg="add del">
          <ac:chgData name="Chris Thomas" userId="aac9ef4f-f666-46cb-bbab-4e3950146ffe" providerId="ADAL" clId="{61EBF8A5-843A-4D26-B127-244596B4A531}" dt="2021-04-25T04:32:02.807" v="992" actId="26606"/>
          <ac:spMkLst>
            <pc:docMk/>
            <pc:sldMk cId="2409483053" sldId="267"/>
            <ac:spMk id="8" creationId="{B3437C99-FC8E-4311-B48A-F0C4C329B154}"/>
          </ac:spMkLst>
        </pc:spChg>
        <pc:spChg chg="add del">
          <ac:chgData name="Chris Thomas" userId="aac9ef4f-f666-46cb-bbab-4e3950146ffe" providerId="ADAL" clId="{61EBF8A5-843A-4D26-B127-244596B4A531}" dt="2021-04-25T04:32:39.732" v="998" actId="26606"/>
          <ac:spMkLst>
            <pc:docMk/>
            <pc:sldMk cId="2409483053" sldId="267"/>
            <ac:spMk id="9" creationId="{3C54F4CE-85F0-46ED-80DA-9518C9251AD1}"/>
          </ac:spMkLst>
        </pc:spChg>
        <pc:spChg chg="add del">
          <ac:chgData name="Chris Thomas" userId="aac9ef4f-f666-46cb-bbab-4e3950146ffe" providerId="ADAL" clId="{61EBF8A5-843A-4D26-B127-244596B4A531}" dt="2021-04-25T04:32:39.732" v="998" actId="26606"/>
          <ac:spMkLst>
            <pc:docMk/>
            <pc:sldMk cId="2409483053" sldId="267"/>
            <ac:spMk id="11" creationId="{DADD1FCA-8ACB-4958-81DD-4CDD6D3E1921}"/>
          </ac:spMkLst>
        </pc:spChg>
        <pc:spChg chg="add del">
          <ac:chgData name="Chris Thomas" userId="aac9ef4f-f666-46cb-bbab-4e3950146ffe" providerId="ADAL" clId="{61EBF8A5-843A-4D26-B127-244596B4A531}" dt="2021-05-01T02:34:35.033" v="6869" actId="26606"/>
          <ac:spMkLst>
            <pc:docMk/>
            <pc:sldMk cId="2409483053" sldId="267"/>
            <ac:spMk id="13" creationId="{3C54F4CE-85F0-46ED-80DA-9518C9251AD1}"/>
          </ac:spMkLst>
        </pc:spChg>
        <pc:spChg chg="add del">
          <ac:chgData name="Chris Thomas" userId="aac9ef4f-f666-46cb-bbab-4e3950146ffe" providerId="ADAL" clId="{61EBF8A5-843A-4D26-B127-244596B4A531}" dt="2021-05-01T02:34:35.033" v="6869" actId="26606"/>
          <ac:spMkLst>
            <pc:docMk/>
            <pc:sldMk cId="2409483053" sldId="267"/>
            <ac:spMk id="14" creationId="{DADD1FCA-8ACB-4958-81DD-4CDD6D3E1921}"/>
          </ac:spMkLst>
        </pc:spChg>
        <pc:spChg chg="add del">
          <ac:chgData name="Chris Thomas" userId="aac9ef4f-f666-46cb-bbab-4e3950146ffe" providerId="ADAL" clId="{61EBF8A5-843A-4D26-B127-244596B4A531}" dt="2021-04-25T02:46:13.609" v="70" actId="26606"/>
          <ac:spMkLst>
            <pc:docMk/>
            <pc:sldMk cId="2409483053" sldId="267"/>
            <ac:spMk id="16" creationId="{01D0AF59-99C3-4251-AB9A-C966C6AD4400}"/>
          </ac:spMkLst>
        </pc:spChg>
        <pc:spChg chg="add del">
          <ac:chgData name="Chris Thomas" userId="aac9ef4f-f666-46cb-bbab-4e3950146ffe" providerId="ADAL" clId="{61EBF8A5-843A-4D26-B127-244596B4A531}" dt="2021-05-01T02:33:59.148" v="6856" actId="26606"/>
          <ac:spMkLst>
            <pc:docMk/>
            <pc:sldMk cId="2409483053" sldId="267"/>
            <ac:spMk id="17" creationId="{A499C65A-9B02-4D7F-BD68-CD38D880551F}"/>
          </ac:spMkLst>
        </pc:spChg>
        <pc:spChg chg="add del">
          <ac:chgData name="Chris Thomas" userId="aac9ef4f-f666-46cb-bbab-4e3950146ffe" providerId="ADAL" clId="{61EBF8A5-843A-4D26-B127-244596B4A531}" dt="2021-04-25T02:46:13.609" v="70" actId="26606"/>
          <ac:spMkLst>
            <pc:docMk/>
            <pc:sldMk cId="2409483053" sldId="267"/>
            <ac:spMk id="18" creationId="{1855405F-37A2-4869-9154-F8BE3BECE6C3}"/>
          </ac:spMkLst>
        </pc:spChg>
        <pc:spChg chg="add del">
          <ac:chgData name="Chris Thomas" userId="aac9ef4f-f666-46cb-bbab-4e3950146ffe" providerId="ADAL" clId="{61EBF8A5-843A-4D26-B127-244596B4A531}" dt="2021-05-01T02:33:59.148" v="6856" actId="26606"/>
          <ac:spMkLst>
            <pc:docMk/>
            <pc:sldMk cId="2409483053" sldId="267"/>
            <ac:spMk id="19" creationId="{489B7BFD-8F45-4093-AD9C-91B15B0503D9}"/>
          </ac:spMkLst>
        </pc:spChg>
        <pc:spChg chg="add del">
          <ac:chgData name="Chris Thomas" userId="aac9ef4f-f666-46cb-bbab-4e3950146ffe" providerId="ADAL" clId="{61EBF8A5-843A-4D26-B127-244596B4A531}" dt="2021-04-25T04:30:07.284" v="947" actId="700"/>
          <ac:spMkLst>
            <pc:docMk/>
            <pc:sldMk cId="2409483053" sldId="267"/>
            <ac:spMk id="20" creationId="{7C1E5815-D54C-487F-A054-6D4930ADE3DF}"/>
          </ac:spMkLst>
        </pc:spChg>
        <pc:spChg chg="add del">
          <ac:chgData name="Chris Thomas" userId="aac9ef4f-f666-46cb-bbab-4e3950146ffe" providerId="ADAL" clId="{61EBF8A5-843A-4D26-B127-244596B4A531}" dt="2021-05-01T02:33:59.148" v="6856" actId="26606"/>
          <ac:spMkLst>
            <pc:docMk/>
            <pc:sldMk cId="2409483053" sldId="267"/>
            <ac:spMk id="21" creationId="{4D4C00DC-4DC6-4CD2-9E31-F17E6CEBC5A6}"/>
          </ac:spMkLst>
        </pc:spChg>
        <pc:spChg chg="add del">
          <ac:chgData name="Chris Thomas" userId="aac9ef4f-f666-46cb-bbab-4e3950146ffe" providerId="ADAL" clId="{61EBF8A5-843A-4D26-B127-244596B4A531}" dt="2021-04-25T02:45:56.892" v="69" actId="26606"/>
          <ac:spMkLst>
            <pc:docMk/>
            <pc:sldMk cId="2409483053" sldId="267"/>
            <ac:spMk id="23" creationId="{92CC4BDB-5B81-4023-B967-7DF04BC13389}"/>
          </ac:spMkLst>
        </pc:spChg>
        <pc:spChg chg="add del">
          <ac:chgData name="Chris Thomas" userId="aac9ef4f-f666-46cb-bbab-4e3950146ffe" providerId="ADAL" clId="{61EBF8A5-843A-4D26-B127-244596B4A531}" dt="2021-04-25T04:30:07.284" v="947" actId="700"/>
          <ac:spMkLst>
            <pc:docMk/>
            <pc:sldMk cId="2409483053" sldId="267"/>
            <ac:spMk id="25" creationId="{736F0DFD-0954-464F-BF12-DD2E6F6E0380}"/>
          </ac:spMkLst>
        </pc:spChg>
        <pc:spChg chg="add del">
          <ac:chgData name="Chris Thomas" userId="aac9ef4f-f666-46cb-bbab-4e3950146ffe" providerId="ADAL" clId="{61EBF8A5-843A-4D26-B127-244596B4A531}" dt="2021-04-25T02:45:56.298" v="68" actId="26606"/>
          <ac:spMkLst>
            <pc:docMk/>
            <pc:sldMk cId="2409483053" sldId="267"/>
            <ac:spMk id="28" creationId="{7C1E5815-D54C-487F-A054-6D4930ADE3DF}"/>
          </ac:spMkLst>
        </pc:spChg>
        <pc:spChg chg="add del">
          <ac:chgData name="Chris Thomas" userId="aac9ef4f-f666-46cb-bbab-4e3950146ffe" providerId="ADAL" clId="{61EBF8A5-843A-4D26-B127-244596B4A531}" dt="2021-04-25T02:45:56.298" v="68" actId="26606"/>
          <ac:spMkLst>
            <pc:docMk/>
            <pc:sldMk cId="2409483053" sldId="267"/>
            <ac:spMk id="30" creationId="{736F0DFD-0954-464F-BF12-DD2E6F6E0380}"/>
          </ac:spMkLst>
        </pc:spChg>
        <pc:spChg chg="add del">
          <ac:chgData name="Chris Thomas" userId="aac9ef4f-f666-46cb-bbab-4e3950146ffe" providerId="ADAL" clId="{61EBF8A5-843A-4D26-B127-244596B4A531}" dt="2021-05-01T02:34:05.586" v="6858" actId="26606"/>
          <ac:spMkLst>
            <pc:docMk/>
            <pc:sldMk cId="2409483053" sldId="267"/>
            <ac:spMk id="200" creationId="{BCC55ACC-A2F6-403C-A3A4-D59B3734D45F}"/>
          </ac:spMkLst>
        </pc:spChg>
        <pc:spChg chg="add del">
          <ac:chgData name="Chris Thomas" userId="aac9ef4f-f666-46cb-bbab-4e3950146ffe" providerId="ADAL" clId="{61EBF8A5-843A-4D26-B127-244596B4A531}" dt="2021-05-01T02:34:07.594" v="6860" actId="26606"/>
          <ac:spMkLst>
            <pc:docMk/>
            <pc:sldMk cId="2409483053" sldId="267"/>
            <ac:spMk id="202" creationId="{605494DE-B078-4D87-BB01-C84320618DAD}"/>
          </ac:spMkLst>
        </pc:spChg>
        <pc:spChg chg="add del">
          <ac:chgData name="Chris Thomas" userId="aac9ef4f-f666-46cb-bbab-4e3950146ffe" providerId="ADAL" clId="{61EBF8A5-843A-4D26-B127-244596B4A531}" dt="2021-05-01T02:34:07.594" v="6860" actId="26606"/>
          <ac:spMkLst>
            <pc:docMk/>
            <pc:sldMk cId="2409483053" sldId="267"/>
            <ac:spMk id="203" creationId="{9A0576B0-CD8C-4661-95C8-A9F2CE7CDDB0}"/>
          </ac:spMkLst>
        </pc:spChg>
        <pc:spChg chg="add del">
          <ac:chgData name="Chris Thomas" userId="aac9ef4f-f666-46cb-bbab-4e3950146ffe" providerId="ADAL" clId="{61EBF8A5-843A-4D26-B127-244596B4A531}" dt="2021-05-01T02:34:07.594" v="6860" actId="26606"/>
          <ac:spMkLst>
            <pc:docMk/>
            <pc:sldMk cId="2409483053" sldId="267"/>
            <ac:spMk id="204" creationId="{3FF60E2B-3919-423C-B1FF-56CDE6681165}"/>
          </ac:spMkLst>
        </pc:spChg>
        <pc:spChg chg="add del">
          <ac:chgData name="Chris Thomas" userId="aac9ef4f-f666-46cb-bbab-4e3950146ffe" providerId="ADAL" clId="{61EBF8A5-843A-4D26-B127-244596B4A531}" dt="2021-05-01T02:34:09.260" v="6862" actId="26606"/>
          <ac:spMkLst>
            <pc:docMk/>
            <pc:sldMk cId="2409483053" sldId="267"/>
            <ac:spMk id="206" creationId="{6EA86598-DA2C-41D5-BC0C-E877F8818EEB}"/>
          </ac:spMkLst>
        </pc:spChg>
        <pc:spChg chg="add del">
          <ac:chgData name="Chris Thomas" userId="aac9ef4f-f666-46cb-bbab-4e3950146ffe" providerId="ADAL" clId="{61EBF8A5-843A-4D26-B127-244596B4A531}" dt="2021-05-01T02:34:09.260" v="6862" actId="26606"/>
          <ac:spMkLst>
            <pc:docMk/>
            <pc:sldMk cId="2409483053" sldId="267"/>
            <ac:spMk id="207" creationId="{450D3AD2-FA80-415F-A9CE-54D884561CD7}"/>
          </ac:spMkLst>
        </pc:spChg>
        <pc:spChg chg="add del">
          <ac:chgData name="Chris Thomas" userId="aac9ef4f-f666-46cb-bbab-4e3950146ffe" providerId="ADAL" clId="{61EBF8A5-843A-4D26-B127-244596B4A531}" dt="2021-05-01T02:34:09.260" v="6862" actId="26606"/>
          <ac:spMkLst>
            <pc:docMk/>
            <pc:sldMk cId="2409483053" sldId="267"/>
            <ac:spMk id="208" creationId="{8ABCA9EB-1A63-446B-B0C2-610A9DF2FBFB}"/>
          </ac:spMkLst>
        </pc:spChg>
        <pc:spChg chg="add del">
          <ac:chgData name="Chris Thomas" userId="aac9ef4f-f666-46cb-bbab-4e3950146ffe" providerId="ADAL" clId="{61EBF8A5-843A-4D26-B127-244596B4A531}" dt="2021-05-01T02:34:09.260" v="6862" actId="26606"/>
          <ac:spMkLst>
            <pc:docMk/>
            <pc:sldMk cId="2409483053" sldId="267"/>
            <ac:spMk id="209" creationId="{87F16C5A-0D41-47A9-B0A2-9C2AD7A8CF32}"/>
          </ac:spMkLst>
        </pc:spChg>
        <pc:spChg chg="add del">
          <ac:chgData name="Chris Thomas" userId="aac9ef4f-f666-46cb-bbab-4e3950146ffe" providerId="ADAL" clId="{61EBF8A5-843A-4D26-B127-244596B4A531}" dt="2021-05-01T02:34:15.331" v="6864" actId="26606"/>
          <ac:spMkLst>
            <pc:docMk/>
            <pc:sldMk cId="2409483053" sldId="267"/>
            <ac:spMk id="211" creationId="{605494DE-B078-4D87-BB01-C84320618DAD}"/>
          </ac:spMkLst>
        </pc:spChg>
        <pc:spChg chg="add del">
          <ac:chgData name="Chris Thomas" userId="aac9ef4f-f666-46cb-bbab-4e3950146ffe" providerId="ADAL" clId="{61EBF8A5-843A-4D26-B127-244596B4A531}" dt="2021-05-01T02:34:15.331" v="6864" actId="26606"/>
          <ac:spMkLst>
            <pc:docMk/>
            <pc:sldMk cId="2409483053" sldId="267"/>
            <ac:spMk id="212" creationId="{9A0576B0-CD8C-4661-95C8-A9F2CE7CDDB0}"/>
          </ac:spMkLst>
        </pc:spChg>
        <pc:spChg chg="add del">
          <ac:chgData name="Chris Thomas" userId="aac9ef4f-f666-46cb-bbab-4e3950146ffe" providerId="ADAL" clId="{61EBF8A5-843A-4D26-B127-244596B4A531}" dt="2021-05-01T02:34:15.331" v="6864" actId="26606"/>
          <ac:spMkLst>
            <pc:docMk/>
            <pc:sldMk cId="2409483053" sldId="267"/>
            <ac:spMk id="213" creationId="{3FF60E2B-3919-423C-B1FF-56CDE6681165}"/>
          </ac:spMkLst>
        </pc:spChg>
        <pc:spChg chg="add del">
          <ac:chgData name="Chris Thomas" userId="aac9ef4f-f666-46cb-bbab-4e3950146ffe" providerId="ADAL" clId="{61EBF8A5-843A-4D26-B127-244596B4A531}" dt="2021-05-01T02:34:22.918" v="6866" actId="26606"/>
          <ac:spMkLst>
            <pc:docMk/>
            <pc:sldMk cId="2409483053" sldId="267"/>
            <ac:spMk id="215" creationId="{0DE6A193-4755-479A-BC6F-A7EBCA73BE1A}"/>
          </ac:spMkLst>
        </pc:spChg>
        <pc:spChg chg="add del">
          <ac:chgData name="Chris Thomas" userId="aac9ef4f-f666-46cb-bbab-4e3950146ffe" providerId="ADAL" clId="{61EBF8A5-843A-4D26-B127-244596B4A531}" dt="2021-05-01T02:34:22.918" v="6866" actId="26606"/>
          <ac:spMkLst>
            <pc:docMk/>
            <pc:sldMk cId="2409483053" sldId="267"/>
            <ac:spMk id="216" creationId="{5A55B759-31A7-423C-9BC2-A8BC09FE98B9}"/>
          </ac:spMkLst>
        </pc:spChg>
        <pc:spChg chg="add del">
          <ac:chgData name="Chris Thomas" userId="aac9ef4f-f666-46cb-bbab-4e3950146ffe" providerId="ADAL" clId="{61EBF8A5-843A-4D26-B127-244596B4A531}" dt="2021-05-01T02:34:22.918" v="6866" actId="26606"/>
          <ac:spMkLst>
            <pc:docMk/>
            <pc:sldMk cId="2409483053" sldId="267"/>
            <ac:spMk id="217" creationId="{F78796AF-79A0-47AC-BEFD-BFFC00F968C4}"/>
          </ac:spMkLst>
        </pc:spChg>
        <pc:spChg chg="add del">
          <ac:chgData name="Chris Thomas" userId="aac9ef4f-f666-46cb-bbab-4e3950146ffe" providerId="ADAL" clId="{61EBF8A5-843A-4D26-B127-244596B4A531}" dt="2021-05-01T02:34:35.029" v="6868" actId="26606"/>
          <ac:spMkLst>
            <pc:docMk/>
            <pc:sldMk cId="2409483053" sldId="267"/>
            <ac:spMk id="219" creationId="{7CA0DAA6-33B8-4A25-810D-2F4D816FB40E}"/>
          </ac:spMkLst>
        </pc:spChg>
        <pc:spChg chg="add">
          <ac:chgData name="Chris Thomas" userId="aac9ef4f-f666-46cb-bbab-4e3950146ffe" providerId="ADAL" clId="{61EBF8A5-843A-4D26-B127-244596B4A531}" dt="2021-05-01T02:34:35.033" v="6869" actId="26606"/>
          <ac:spMkLst>
            <pc:docMk/>
            <pc:sldMk cId="2409483053" sldId="267"/>
            <ac:spMk id="221" creationId="{BCC55ACC-A2F6-403C-A3A4-D59B3734D45F}"/>
          </ac:spMkLst>
        </pc:spChg>
        <pc:grpChg chg="add del">
          <ac:chgData name="Chris Thomas" userId="aac9ef4f-f666-46cb-bbab-4e3950146ffe" providerId="ADAL" clId="{61EBF8A5-843A-4D26-B127-244596B4A531}" dt="2021-05-01T02:33:59.148" v="6856" actId="26606"/>
          <ac:grpSpMkLst>
            <pc:docMk/>
            <pc:sldMk cId="2409483053" sldId="267"/>
            <ac:grpSpMk id="22" creationId="{66FB5A75-BDE2-4F12-A95B-C48788A7685C}"/>
          </ac:grpSpMkLst>
        </pc:grpChg>
        <pc:grpChg chg="add del">
          <ac:chgData name="Chris Thomas" userId="aac9ef4f-f666-46cb-bbab-4e3950146ffe" providerId="ADAL" clId="{61EBF8A5-843A-4D26-B127-244596B4A531}" dt="2021-05-01T02:33:59.148" v="6856" actId="26606"/>
          <ac:grpSpMkLst>
            <pc:docMk/>
            <pc:sldMk cId="2409483053" sldId="267"/>
            <ac:grpSpMk id="29" creationId="{1F4896D7-5AD0-4505-BCCD-82262CFEE2E1}"/>
          </ac:grpSpMkLst>
        </pc:grpChg>
        <pc:picChg chg="mod ord">
          <ac:chgData name="Chris Thomas" userId="aac9ef4f-f666-46cb-bbab-4e3950146ffe" providerId="ADAL" clId="{61EBF8A5-843A-4D26-B127-244596B4A531}" dt="2021-05-01T02:34:35.033" v="6869" actId="26606"/>
          <ac:picMkLst>
            <pc:docMk/>
            <pc:sldMk cId="2409483053" sldId="267"/>
            <ac:picMk id="4" creationId="{32779A48-70FA-4C36-A4AC-D3AEFFE6066C}"/>
          </ac:picMkLst>
        </pc:picChg>
      </pc:sldChg>
      <pc:sldChg chg="addSp delSp modSp new mod ord setBg modClrScheme setClrOvrMap delDesignElem chgLayout">
        <pc:chgData name="Chris Thomas" userId="aac9ef4f-f666-46cb-bbab-4e3950146ffe" providerId="ADAL" clId="{61EBF8A5-843A-4D26-B127-244596B4A531}" dt="2021-05-01T02:19:16.705" v="6833"/>
        <pc:sldMkLst>
          <pc:docMk/>
          <pc:sldMk cId="1058460291" sldId="268"/>
        </pc:sldMkLst>
        <pc:spChg chg="del mod ord">
          <ac:chgData name="Chris Thomas" userId="aac9ef4f-f666-46cb-bbab-4e3950146ffe" providerId="ADAL" clId="{61EBF8A5-843A-4D26-B127-244596B4A531}" dt="2021-04-25T16:05:10.806" v="2709" actId="478"/>
          <ac:spMkLst>
            <pc:docMk/>
            <pc:sldMk cId="1058460291" sldId="268"/>
            <ac:spMk id="2" creationId="{6FE67F30-B0C5-4802-ACA1-DD0372B951B8}"/>
          </ac:spMkLst>
        </pc:spChg>
        <pc:spChg chg="add del mod ord">
          <ac:chgData name="Chris Thomas" userId="aac9ef4f-f666-46cb-bbab-4e3950146ffe" providerId="ADAL" clId="{61EBF8A5-843A-4D26-B127-244596B4A531}" dt="2021-04-27T00:49:55.259" v="3126" actId="700"/>
          <ac:spMkLst>
            <pc:docMk/>
            <pc:sldMk cId="1058460291" sldId="268"/>
            <ac:spMk id="2" creationId="{CA543952-851E-45CC-86C9-97DEB4F688C5}"/>
          </ac:spMkLst>
        </pc:spChg>
        <pc:spChg chg="add del mod ord">
          <ac:chgData name="Chris Thomas" userId="aac9ef4f-f666-46cb-bbab-4e3950146ffe" providerId="ADAL" clId="{61EBF8A5-843A-4D26-B127-244596B4A531}" dt="2021-04-25T16:05:01.974" v="2708" actId="700"/>
          <ac:spMkLst>
            <pc:docMk/>
            <pc:sldMk cId="1058460291" sldId="268"/>
            <ac:spMk id="3" creationId="{42DB1030-9AD8-42BD-855A-826C8460FC22}"/>
          </ac:spMkLst>
        </pc:spChg>
        <pc:spChg chg="add del mod ord">
          <ac:chgData name="Chris Thomas" userId="aac9ef4f-f666-46cb-bbab-4e3950146ffe" providerId="ADAL" clId="{61EBF8A5-843A-4D26-B127-244596B4A531}" dt="2021-04-27T00:49:55.259" v="3126" actId="700"/>
          <ac:spMkLst>
            <pc:docMk/>
            <pc:sldMk cId="1058460291" sldId="268"/>
            <ac:spMk id="3" creationId="{5B84BA60-FC34-43BB-9329-77063FDA1AED}"/>
          </ac:spMkLst>
        </pc:spChg>
        <pc:spChg chg="del">
          <ac:chgData name="Chris Thomas" userId="aac9ef4f-f666-46cb-bbab-4e3950146ffe" providerId="ADAL" clId="{61EBF8A5-843A-4D26-B127-244596B4A531}" dt="2021-04-25T02:59:40.885" v="200" actId="26606"/>
          <ac:spMkLst>
            <pc:docMk/>
            <pc:sldMk cId="1058460291" sldId="268"/>
            <ac:spMk id="3" creationId="{C16819DA-DE34-4997-B3CC-F413412303F6}"/>
          </ac:spMkLst>
        </pc:spChg>
        <pc:spChg chg="add mod ord">
          <ac:chgData name="Chris Thomas" userId="aac9ef4f-f666-46cb-bbab-4e3950146ffe" providerId="ADAL" clId="{61EBF8A5-843A-4D26-B127-244596B4A531}" dt="2021-05-01T01:27:26.167" v="6470" actId="26606"/>
          <ac:spMkLst>
            <pc:docMk/>
            <pc:sldMk cId="1058460291" sldId="268"/>
            <ac:spMk id="4" creationId="{34A08048-D153-474E-89C9-022593724314}"/>
          </ac:spMkLst>
        </pc:spChg>
        <pc:spChg chg="add del mod">
          <ac:chgData name="Chris Thomas" userId="aac9ef4f-f666-46cb-bbab-4e3950146ffe" providerId="ADAL" clId="{61EBF8A5-843A-4D26-B127-244596B4A531}" dt="2021-04-25T16:05:15.830" v="2710" actId="478"/>
          <ac:spMkLst>
            <pc:docMk/>
            <pc:sldMk cId="1058460291" sldId="268"/>
            <ac:spMk id="5" creationId="{90E4A150-51A8-41A4-B98C-8C84723884D1}"/>
          </ac:spMkLst>
        </pc:spChg>
        <pc:spChg chg="add del mod ord">
          <ac:chgData name="Chris Thomas" userId="aac9ef4f-f666-46cb-bbab-4e3950146ffe" providerId="ADAL" clId="{61EBF8A5-843A-4D26-B127-244596B4A531}" dt="2021-04-29T21:51:57.990" v="3540" actId="478"/>
          <ac:spMkLst>
            <pc:docMk/>
            <pc:sldMk cId="1058460291" sldId="268"/>
            <ac:spMk id="5" creationId="{CCFA0DEB-BCAF-4151-ABE9-DFE55D674185}"/>
          </ac:spMkLst>
        </pc:spChg>
        <pc:spChg chg="add del mod ord">
          <ac:chgData name="Chris Thomas" userId="aac9ef4f-f666-46cb-bbab-4e3950146ffe" providerId="ADAL" clId="{61EBF8A5-843A-4D26-B127-244596B4A531}" dt="2021-04-25T16:05:54.417" v="2717" actId="700"/>
          <ac:spMkLst>
            <pc:docMk/>
            <pc:sldMk cId="1058460291" sldId="268"/>
            <ac:spMk id="6" creationId="{2058DA55-CEAD-4335-B3E0-474B701728AE}"/>
          </ac:spMkLst>
        </pc:spChg>
        <pc:spChg chg="add del mod ord">
          <ac:chgData name="Chris Thomas" userId="aac9ef4f-f666-46cb-bbab-4e3950146ffe" providerId="ADAL" clId="{61EBF8A5-843A-4D26-B127-244596B4A531}" dt="2021-04-25T16:05:54.417" v="2717" actId="700"/>
          <ac:spMkLst>
            <pc:docMk/>
            <pc:sldMk cId="1058460291" sldId="268"/>
            <ac:spMk id="7" creationId="{8BD81758-EDE1-4D7C-AAA4-8D571CD2455A}"/>
          </ac:spMkLst>
        </pc:spChg>
        <pc:spChg chg="add del">
          <ac:chgData name="Chris Thomas" userId="aac9ef4f-f666-46cb-bbab-4e3950146ffe" providerId="ADAL" clId="{61EBF8A5-843A-4D26-B127-244596B4A531}" dt="2021-04-25T16:08:33.266" v="2808" actId="26606"/>
          <ac:spMkLst>
            <pc:docMk/>
            <pc:sldMk cId="1058460291" sldId="268"/>
            <ac:spMk id="8" creationId="{07CD24CB-ADB7-42D5-B7CA-D6B8E1847F51}"/>
          </ac:spMkLst>
        </pc:spChg>
        <pc:spChg chg="add del mod">
          <ac:chgData name="Chris Thomas" userId="aac9ef4f-f666-46cb-bbab-4e3950146ffe" providerId="ADAL" clId="{61EBF8A5-843A-4D26-B127-244596B4A531}" dt="2021-04-25T16:06:21.681" v="2723" actId="478"/>
          <ac:spMkLst>
            <pc:docMk/>
            <pc:sldMk cId="1058460291" sldId="268"/>
            <ac:spMk id="9" creationId="{53C20AD1-EFDA-4E7D-BA4F-F2416183240B}"/>
          </ac:spMkLst>
        </pc:spChg>
        <pc:spChg chg="add del">
          <ac:chgData name="Chris Thomas" userId="aac9ef4f-f666-46cb-bbab-4e3950146ffe" providerId="ADAL" clId="{61EBF8A5-843A-4D26-B127-244596B4A531}" dt="2021-04-25T16:08:33.266" v="2808" actId="26606"/>
          <ac:spMkLst>
            <pc:docMk/>
            <pc:sldMk cId="1058460291" sldId="268"/>
            <ac:spMk id="10" creationId="{3D916803-DB5B-41EA-A592-86425F415591}"/>
          </ac:spMkLst>
        </pc:spChg>
        <pc:spChg chg="add del mod ord">
          <ac:chgData name="Chris Thomas" userId="aac9ef4f-f666-46cb-bbab-4e3950146ffe" providerId="ADAL" clId="{61EBF8A5-843A-4D26-B127-244596B4A531}" dt="2021-04-25T16:06:14.643" v="2722" actId="700"/>
          <ac:spMkLst>
            <pc:docMk/>
            <pc:sldMk cId="1058460291" sldId="268"/>
            <ac:spMk id="11" creationId="{6BD528E2-CDB5-4B41-AAF2-BFB282815325}"/>
          </ac:spMkLst>
        </pc:spChg>
        <pc:spChg chg="add del mod ord">
          <ac:chgData name="Chris Thomas" userId="aac9ef4f-f666-46cb-bbab-4e3950146ffe" providerId="ADAL" clId="{61EBF8A5-843A-4D26-B127-244596B4A531}" dt="2021-04-25T16:06:14.643" v="2722" actId="700"/>
          <ac:spMkLst>
            <pc:docMk/>
            <pc:sldMk cId="1058460291" sldId="268"/>
            <ac:spMk id="12" creationId="{B46736D7-6407-4434-AEA3-D48A1ADA781D}"/>
          </ac:spMkLst>
        </pc:spChg>
        <pc:spChg chg="add del mod">
          <ac:chgData name="Chris Thomas" userId="aac9ef4f-f666-46cb-bbab-4e3950146ffe" providerId="ADAL" clId="{61EBF8A5-843A-4D26-B127-244596B4A531}" dt="2021-04-25T16:06:34.042" v="2725" actId="700"/>
          <ac:spMkLst>
            <pc:docMk/>
            <pc:sldMk cId="1058460291" sldId="268"/>
            <ac:spMk id="13" creationId="{DA8084B8-BCEA-4267-9919-019727E37722}"/>
          </ac:spMkLst>
        </pc:spChg>
        <pc:spChg chg="add del mod">
          <ac:chgData name="Chris Thomas" userId="aac9ef4f-f666-46cb-bbab-4e3950146ffe" providerId="ADAL" clId="{61EBF8A5-843A-4D26-B127-244596B4A531}" dt="2021-04-25T16:06:34.042" v="2725" actId="700"/>
          <ac:spMkLst>
            <pc:docMk/>
            <pc:sldMk cId="1058460291" sldId="268"/>
            <ac:spMk id="14" creationId="{8B89198D-D06C-4B65-93A4-62ED216028CD}"/>
          </ac:spMkLst>
        </pc:spChg>
        <pc:spChg chg="add mod ord">
          <ac:chgData name="Chris Thomas" userId="aac9ef4f-f666-46cb-bbab-4e3950146ffe" providerId="ADAL" clId="{61EBF8A5-843A-4D26-B127-244596B4A531}" dt="2021-04-27T00:50:51.901" v="3131" actId="26606"/>
          <ac:spMkLst>
            <pc:docMk/>
            <pc:sldMk cId="1058460291" sldId="268"/>
            <ac:spMk id="15" creationId="{8897982D-25D5-4B48-81FA-E51372697F69}"/>
          </ac:spMkLst>
        </pc:spChg>
        <pc:spChg chg="add del mod">
          <ac:chgData name="Chris Thomas" userId="aac9ef4f-f666-46cb-bbab-4e3950146ffe" providerId="ADAL" clId="{61EBF8A5-843A-4D26-B127-244596B4A531}" dt="2021-04-27T00:49:41.843" v="3124" actId="478"/>
          <ac:spMkLst>
            <pc:docMk/>
            <pc:sldMk cId="1058460291" sldId="268"/>
            <ac:spMk id="16" creationId="{CD29225E-5202-46C1-BD68-29A658AEC745}"/>
          </ac:spMkLst>
        </pc:spChg>
        <pc:spChg chg="add del">
          <ac:chgData name="Chris Thomas" userId="aac9ef4f-f666-46cb-bbab-4e3950146ffe" providerId="ADAL" clId="{61EBF8A5-843A-4D26-B127-244596B4A531}" dt="2021-05-01T01:27:26.167" v="6470" actId="26606"/>
          <ac:spMkLst>
            <pc:docMk/>
            <pc:sldMk cId="1058460291" sldId="268"/>
            <ac:spMk id="20" creationId="{D8386171-E87D-46AB-8718-4CE2A88748BD}"/>
          </ac:spMkLst>
        </pc:spChg>
        <pc:spChg chg="add del">
          <ac:chgData name="Chris Thomas" userId="aac9ef4f-f666-46cb-bbab-4e3950146ffe" providerId="ADAL" clId="{61EBF8A5-843A-4D26-B127-244596B4A531}" dt="2021-04-27T00:50:03.109" v="3128" actId="700"/>
          <ac:spMkLst>
            <pc:docMk/>
            <pc:sldMk cId="1058460291" sldId="268"/>
            <ac:spMk id="21" creationId="{84697CDA-BDB7-4883-B48B-1D4EDB2F0E93}"/>
          </ac:spMkLst>
        </pc:spChg>
        <pc:spChg chg="add del">
          <ac:chgData name="Chris Thomas" userId="aac9ef4f-f666-46cb-bbab-4e3950146ffe" providerId="ADAL" clId="{61EBF8A5-843A-4D26-B127-244596B4A531}" dt="2021-05-01T01:27:26.167" v="6470" actId="26606"/>
          <ac:spMkLst>
            <pc:docMk/>
            <pc:sldMk cId="1058460291" sldId="268"/>
            <ac:spMk id="22" creationId="{207CB456-8849-413C-8210-B663779A32E0}"/>
          </ac:spMkLst>
        </pc:spChg>
        <pc:spChg chg="add del">
          <ac:chgData name="Chris Thomas" userId="aac9ef4f-f666-46cb-bbab-4e3950146ffe" providerId="ADAL" clId="{61EBF8A5-843A-4D26-B127-244596B4A531}" dt="2021-04-27T00:50:03.109" v="3128" actId="700"/>
          <ac:spMkLst>
            <pc:docMk/>
            <pc:sldMk cId="1058460291" sldId="268"/>
            <ac:spMk id="23" creationId="{EB791652-581E-452C-B970-B3C48D4A999A}"/>
          </ac:spMkLst>
        </pc:spChg>
        <pc:spChg chg="add del">
          <ac:chgData name="Chris Thomas" userId="aac9ef4f-f666-46cb-bbab-4e3950146ffe" providerId="ADAL" clId="{61EBF8A5-843A-4D26-B127-244596B4A531}" dt="2021-05-01T01:27:26.167" v="6470" actId="26606"/>
          <ac:spMkLst>
            <pc:docMk/>
            <pc:sldMk cId="1058460291" sldId="268"/>
            <ac:spMk id="24" creationId="{E513936D-D1EB-4E42-A97F-942BA1F3DFA7}"/>
          </ac:spMkLst>
        </pc:spChg>
        <pc:spChg chg="add del">
          <ac:chgData name="Chris Thomas" userId="aac9ef4f-f666-46cb-bbab-4e3950146ffe" providerId="ADAL" clId="{61EBF8A5-843A-4D26-B127-244596B4A531}" dt="2021-04-27T00:50:03.109" v="3128" actId="700"/>
          <ac:spMkLst>
            <pc:docMk/>
            <pc:sldMk cId="1058460291" sldId="268"/>
            <ac:spMk id="25" creationId="{0DC0EC46-2230-4728-856D-F3531112101A}"/>
          </ac:spMkLst>
        </pc:spChg>
        <pc:spChg chg="add del">
          <ac:chgData name="Chris Thomas" userId="aac9ef4f-f666-46cb-bbab-4e3950146ffe" providerId="ADAL" clId="{61EBF8A5-843A-4D26-B127-244596B4A531}" dt="2021-04-27T00:50:03.109" v="3128" actId="700"/>
          <ac:spMkLst>
            <pc:docMk/>
            <pc:sldMk cId="1058460291" sldId="268"/>
            <ac:spMk id="27" creationId="{16A12243-4887-4E89-8347-1146AE5D14FC}"/>
          </ac:spMkLst>
        </pc:spChg>
        <pc:spChg chg="add del">
          <ac:chgData name="Chris Thomas" userId="aac9ef4f-f666-46cb-bbab-4e3950146ffe" providerId="ADAL" clId="{61EBF8A5-843A-4D26-B127-244596B4A531}" dt="2021-05-01T02:19:16.705" v="6833"/>
          <ac:spMkLst>
            <pc:docMk/>
            <pc:sldMk cId="1058460291" sldId="268"/>
            <ac:spMk id="31" creationId="{DA3C47C2-33A2-44B2-BEAB-FEB679075C24}"/>
          </ac:spMkLst>
        </pc:spChg>
        <pc:spChg chg="add del">
          <ac:chgData name="Chris Thomas" userId="aac9ef4f-f666-46cb-bbab-4e3950146ffe" providerId="ADAL" clId="{61EBF8A5-843A-4D26-B127-244596B4A531}" dt="2021-05-01T02:19:16.705" v="6833"/>
          <ac:spMkLst>
            <pc:docMk/>
            <pc:sldMk cId="1058460291" sldId="268"/>
            <ac:spMk id="33" creationId="{AD182BA8-54AD-4D9F-8264-B0FA8BB47D7C}"/>
          </ac:spMkLst>
        </pc:spChg>
        <pc:spChg chg="add del">
          <ac:chgData name="Chris Thomas" userId="aac9ef4f-f666-46cb-bbab-4e3950146ffe" providerId="ADAL" clId="{61EBF8A5-843A-4D26-B127-244596B4A531}" dt="2021-05-01T02:19:16.705" v="6833"/>
          <ac:spMkLst>
            <pc:docMk/>
            <pc:sldMk cId="1058460291" sldId="268"/>
            <ac:spMk id="35" creationId="{4ED83379-0499-45E1-AB78-6AA230F96442}"/>
          </ac:spMkLst>
        </pc:spChg>
        <pc:cxnChg chg="add del">
          <ac:chgData name="Chris Thomas" userId="aac9ef4f-f666-46cb-bbab-4e3950146ffe" providerId="ADAL" clId="{61EBF8A5-843A-4D26-B127-244596B4A531}" dt="2021-05-01T01:27:26.167" v="6470" actId="26606"/>
          <ac:cxnSpMkLst>
            <pc:docMk/>
            <pc:sldMk cId="1058460291" sldId="268"/>
            <ac:cxnSpMk id="26" creationId="{AFA75EE9-0DE4-4982-A870-290AD61EAAD7}"/>
          </ac:cxnSpMkLst>
        </pc:cxnChg>
      </pc:sldChg>
      <pc:sldChg chg="addSp delSp modSp del mod setBg">
        <pc:chgData name="Chris Thomas" userId="aac9ef4f-f666-46cb-bbab-4e3950146ffe" providerId="ADAL" clId="{61EBF8A5-843A-4D26-B127-244596B4A531}" dt="2021-04-25T02:45:30.596" v="65" actId="2696"/>
        <pc:sldMkLst>
          <pc:docMk/>
          <pc:sldMk cId="3452073209" sldId="268"/>
        </pc:sldMkLst>
        <pc:spChg chg="add del">
          <ac:chgData name="Chris Thomas" userId="aac9ef4f-f666-46cb-bbab-4e3950146ffe" providerId="ADAL" clId="{61EBF8A5-843A-4D26-B127-244596B4A531}" dt="2021-04-25T02:38:34.180" v="13" actId="26606"/>
          <ac:spMkLst>
            <pc:docMk/>
            <pc:sldMk cId="3452073209" sldId="268"/>
            <ac:spMk id="72" creationId="{664E23E2-7440-4E36-A67B-0F88C5F7E185}"/>
          </ac:spMkLst>
        </pc:spChg>
        <pc:spChg chg="add del">
          <ac:chgData name="Chris Thomas" userId="aac9ef4f-f666-46cb-bbab-4e3950146ffe" providerId="ADAL" clId="{61EBF8A5-843A-4D26-B127-244596B4A531}" dt="2021-04-25T02:38:34.180" v="13" actId="26606"/>
          <ac:spMkLst>
            <pc:docMk/>
            <pc:sldMk cId="3452073209" sldId="268"/>
            <ac:spMk id="74" creationId="{B06949AE-010D-4C18-8AED-7872085ADD57}"/>
          </ac:spMkLst>
        </pc:spChg>
        <pc:spChg chg="add del">
          <ac:chgData name="Chris Thomas" userId="aac9ef4f-f666-46cb-bbab-4e3950146ffe" providerId="ADAL" clId="{61EBF8A5-843A-4D26-B127-244596B4A531}" dt="2021-04-25T02:38:34.180" v="13" actId="26606"/>
          <ac:spMkLst>
            <pc:docMk/>
            <pc:sldMk cId="3452073209" sldId="268"/>
            <ac:spMk id="76" creationId="{FE54AADB-50C7-4293-94C0-27361A32B8CF}"/>
          </ac:spMkLst>
        </pc:spChg>
        <pc:picChg chg="mod">
          <ac:chgData name="Chris Thomas" userId="aac9ef4f-f666-46cb-bbab-4e3950146ffe" providerId="ADAL" clId="{61EBF8A5-843A-4D26-B127-244596B4A531}" dt="2021-04-25T02:38:34.180" v="13" actId="26606"/>
          <ac:picMkLst>
            <pc:docMk/>
            <pc:sldMk cId="3452073209" sldId="268"/>
            <ac:picMk id="3074" creationId="{4A482D8A-BD93-44A2-B086-52F186B52592}"/>
          </ac:picMkLst>
        </pc:picChg>
        <pc:picChg chg="mod">
          <ac:chgData name="Chris Thomas" userId="aac9ef4f-f666-46cb-bbab-4e3950146ffe" providerId="ADAL" clId="{61EBF8A5-843A-4D26-B127-244596B4A531}" dt="2021-04-25T02:38:34.180" v="13" actId="26606"/>
          <ac:picMkLst>
            <pc:docMk/>
            <pc:sldMk cId="3452073209" sldId="268"/>
            <ac:picMk id="4098" creationId="{66D89709-4D29-4B34-A068-502448A7D52E}"/>
          </ac:picMkLst>
        </pc:picChg>
      </pc:sldChg>
      <pc:sldChg chg="addSp delSp modSp new del mod modClrScheme chgLayout">
        <pc:chgData name="Chris Thomas" userId="aac9ef4f-f666-46cb-bbab-4e3950146ffe" providerId="ADAL" clId="{61EBF8A5-843A-4D26-B127-244596B4A531}" dt="2021-04-25T02:49:43.916" v="82" actId="2696"/>
        <pc:sldMkLst>
          <pc:docMk/>
          <pc:sldMk cId="1827989910" sldId="269"/>
        </pc:sldMkLst>
        <pc:spChg chg="del mod ord">
          <ac:chgData name="Chris Thomas" userId="aac9ef4f-f666-46cb-bbab-4e3950146ffe" providerId="ADAL" clId="{61EBF8A5-843A-4D26-B127-244596B4A531}" dt="2021-04-25T02:37:16.876" v="1" actId="700"/>
          <ac:spMkLst>
            <pc:docMk/>
            <pc:sldMk cId="1827989910" sldId="269"/>
            <ac:spMk id="2" creationId="{3BA4F687-5ED7-4F4B-8BA0-5C546D8481F2}"/>
          </ac:spMkLst>
        </pc:spChg>
        <pc:spChg chg="del mod ord">
          <ac:chgData name="Chris Thomas" userId="aac9ef4f-f666-46cb-bbab-4e3950146ffe" providerId="ADAL" clId="{61EBF8A5-843A-4D26-B127-244596B4A531}" dt="2021-04-25T02:37:16.876" v="1" actId="700"/>
          <ac:spMkLst>
            <pc:docMk/>
            <pc:sldMk cId="1827989910" sldId="269"/>
            <ac:spMk id="3" creationId="{600CF338-49CF-4CA4-8595-FDC09810BA9B}"/>
          </ac:spMkLst>
        </pc:spChg>
        <pc:spChg chg="add mod ord">
          <ac:chgData name="Chris Thomas" userId="aac9ef4f-f666-46cb-bbab-4e3950146ffe" providerId="ADAL" clId="{61EBF8A5-843A-4D26-B127-244596B4A531}" dt="2021-04-25T02:37:16.876" v="1" actId="700"/>
          <ac:spMkLst>
            <pc:docMk/>
            <pc:sldMk cId="1827989910" sldId="269"/>
            <ac:spMk id="4" creationId="{3C42B11B-A2DA-4908-B257-5F357B60A390}"/>
          </ac:spMkLst>
        </pc:spChg>
        <pc:spChg chg="add mod ord">
          <ac:chgData name="Chris Thomas" userId="aac9ef4f-f666-46cb-bbab-4e3950146ffe" providerId="ADAL" clId="{61EBF8A5-843A-4D26-B127-244596B4A531}" dt="2021-04-25T02:37:22.479" v="3" actId="20577"/>
          <ac:spMkLst>
            <pc:docMk/>
            <pc:sldMk cId="1827989910" sldId="269"/>
            <ac:spMk id="5" creationId="{1B521BE0-7743-40E3-8B07-DEA58A9F1181}"/>
          </ac:spMkLst>
        </pc:spChg>
      </pc:sldChg>
      <pc:sldChg chg="addSp delSp modSp new mod setBg delDesignElem">
        <pc:chgData name="Chris Thomas" userId="aac9ef4f-f666-46cb-bbab-4e3950146ffe" providerId="ADAL" clId="{61EBF8A5-843A-4D26-B127-244596B4A531}" dt="2021-05-01T02:41:14.160" v="6892" actId="26606"/>
        <pc:sldMkLst>
          <pc:docMk/>
          <pc:sldMk cId="2084449357" sldId="269"/>
        </pc:sldMkLst>
        <pc:spChg chg="mod">
          <ac:chgData name="Chris Thomas" userId="aac9ef4f-f666-46cb-bbab-4e3950146ffe" providerId="ADAL" clId="{61EBF8A5-843A-4D26-B127-244596B4A531}" dt="2021-05-01T02:41:14.160" v="6892" actId="26606"/>
          <ac:spMkLst>
            <pc:docMk/>
            <pc:sldMk cId="2084449357" sldId="269"/>
            <ac:spMk id="2" creationId="{0065CC28-3FEC-42DD-A927-411F324030F8}"/>
          </ac:spMkLst>
        </pc:spChg>
        <pc:spChg chg="del">
          <ac:chgData name="Chris Thomas" userId="aac9ef4f-f666-46cb-bbab-4e3950146ffe" providerId="ADAL" clId="{61EBF8A5-843A-4D26-B127-244596B4A531}" dt="2021-04-25T03:00:05.077" v="201" actId="26606"/>
          <ac:spMkLst>
            <pc:docMk/>
            <pc:sldMk cId="2084449357" sldId="269"/>
            <ac:spMk id="3" creationId="{B4BCFDDB-47C7-4E1B-A4F9-0CF2149B291C}"/>
          </ac:spMkLst>
        </pc:spChg>
        <pc:spChg chg="add del">
          <ac:chgData name="Chris Thomas" userId="aac9ef4f-f666-46cb-bbab-4e3950146ffe" providerId="ADAL" clId="{61EBF8A5-843A-4D26-B127-244596B4A531}" dt="2021-05-01T02:41:14.160" v="6892" actId="26606"/>
          <ac:spMkLst>
            <pc:docMk/>
            <pc:sldMk cId="2084449357" sldId="269"/>
            <ac:spMk id="8" creationId="{07CD24CB-ADB7-42D5-B7CA-D6B8E1847F51}"/>
          </ac:spMkLst>
        </pc:spChg>
        <pc:spChg chg="add del">
          <ac:chgData name="Chris Thomas" userId="aac9ef4f-f666-46cb-bbab-4e3950146ffe" providerId="ADAL" clId="{61EBF8A5-843A-4D26-B127-244596B4A531}" dt="2021-05-01T02:41:14.160" v="6892" actId="26606"/>
          <ac:spMkLst>
            <pc:docMk/>
            <pc:sldMk cId="2084449357" sldId="269"/>
            <ac:spMk id="10" creationId="{3D916803-DB5B-41EA-A592-86425F415591}"/>
          </ac:spMkLst>
        </pc:spChg>
        <pc:spChg chg="add">
          <ac:chgData name="Chris Thomas" userId="aac9ef4f-f666-46cb-bbab-4e3950146ffe" providerId="ADAL" clId="{61EBF8A5-843A-4D26-B127-244596B4A531}" dt="2021-05-01T02:41:14.160" v="6892" actId="26606"/>
          <ac:spMkLst>
            <pc:docMk/>
            <pc:sldMk cId="2084449357" sldId="269"/>
            <ac:spMk id="15" creationId="{A017E2F9-032A-4CAE-A2E4-7465A67B7A03}"/>
          </ac:spMkLst>
        </pc:spChg>
        <pc:spChg chg="add">
          <ac:chgData name="Chris Thomas" userId="aac9ef4f-f666-46cb-bbab-4e3950146ffe" providerId="ADAL" clId="{61EBF8A5-843A-4D26-B127-244596B4A531}" dt="2021-05-01T02:41:14.160" v="6892" actId="26606"/>
          <ac:spMkLst>
            <pc:docMk/>
            <pc:sldMk cId="2084449357" sldId="269"/>
            <ac:spMk id="17" creationId="{036EB2E8-1BD0-492D-BF5A-CE0184DA769D}"/>
          </ac:spMkLst>
        </pc:spChg>
        <pc:spChg chg="add">
          <ac:chgData name="Chris Thomas" userId="aac9ef4f-f666-46cb-bbab-4e3950146ffe" providerId="ADAL" clId="{61EBF8A5-843A-4D26-B127-244596B4A531}" dt="2021-05-01T02:41:14.160" v="6892" actId="26606"/>
          <ac:spMkLst>
            <pc:docMk/>
            <pc:sldMk cId="2084449357" sldId="269"/>
            <ac:spMk id="19" creationId="{5316ED32-D562-46FD-A6C1-B0FBF4EF62B6}"/>
          </ac:spMkLst>
        </pc:spChg>
      </pc:sldChg>
      <pc:sldChg chg="addSp delSp modSp new mod setBg addAnim modAnim setClrOvrMap delDesignElem">
        <pc:chgData name="Chris Thomas" userId="aac9ef4f-f666-46cb-bbab-4e3950146ffe" providerId="ADAL" clId="{61EBF8A5-843A-4D26-B127-244596B4A531}" dt="2021-05-01T02:41:02.135" v="6891"/>
        <pc:sldMkLst>
          <pc:docMk/>
          <pc:sldMk cId="4022765299" sldId="270"/>
        </pc:sldMkLst>
        <pc:spChg chg="mod">
          <ac:chgData name="Chris Thomas" userId="aac9ef4f-f666-46cb-bbab-4e3950146ffe" providerId="ADAL" clId="{61EBF8A5-843A-4D26-B127-244596B4A531}" dt="2021-05-01T02:40:55.771" v="6889" actId="26606"/>
          <ac:spMkLst>
            <pc:docMk/>
            <pc:sldMk cId="4022765299" sldId="270"/>
            <ac:spMk id="2" creationId="{2A654D92-84FE-4DC0-A177-0C206A1A4D36}"/>
          </ac:spMkLst>
        </pc:spChg>
        <pc:spChg chg="del">
          <ac:chgData name="Chris Thomas" userId="aac9ef4f-f666-46cb-bbab-4e3950146ffe" providerId="ADAL" clId="{61EBF8A5-843A-4D26-B127-244596B4A531}" dt="2021-04-25T03:00:14.135" v="202" actId="26606"/>
          <ac:spMkLst>
            <pc:docMk/>
            <pc:sldMk cId="4022765299" sldId="270"/>
            <ac:spMk id="3" creationId="{1219EDE5-6FA0-48B2-83B4-AE9FCBCA4B5A}"/>
          </ac:spMkLst>
        </pc:spChg>
        <pc:spChg chg="add del">
          <ac:chgData name="Chris Thomas" userId="aac9ef4f-f666-46cb-bbab-4e3950146ffe" providerId="ADAL" clId="{61EBF8A5-843A-4D26-B127-244596B4A531}" dt="2021-05-01T02:40:55.771" v="6889" actId="26606"/>
          <ac:spMkLst>
            <pc:docMk/>
            <pc:sldMk cId="4022765299" sldId="270"/>
            <ac:spMk id="8" creationId="{07CD24CB-ADB7-42D5-B7CA-D6B8E1847F51}"/>
          </ac:spMkLst>
        </pc:spChg>
        <pc:spChg chg="add del">
          <ac:chgData name="Chris Thomas" userId="aac9ef4f-f666-46cb-bbab-4e3950146ffe" providerId="ADAL" clId="{61EBF8A5-843A-4D26-B127-244596B4A531}" dt="2021-05-01T02:40:55.771" v="6889" actId="26606"/>
          <ac:spMkLst>
            <pc:docMk/>
            <pc:sldMk cId="4022765299" sldId="270"/>
            <ac:spMk id="10" creationId="{3D916803-DB5B-41EA-A592-86425F415591}"/>
          </ac:spMkLst>
        </pc:spChg>
        <pc:spChg chg="add">
          <ac:chgData name="Chris Thomas" userId="aac9ef4f-f666-46cb-bbab-4e3950146ffe" providerId="ADAL" clId="{61EBF8A5-843A-4D26-B127-244596B4A531}" dt="2021-05-01T02:40:55.771" v="6889" actId="26606"/>
          <ac:spMkLst>
            <pc:docMk/>
            <pc:sldMk cId="4022765299" sldId="270"/>
            <ac:spMk id="15" creationId="{DA3C47C2-33A2-44B2-BEAB-FEB679075C24}"/>
          </ac:spMkLst>
        </pc:spChg>
        <pc:spChg chg="add">
          <ac:chgData name="Chris Thomas" userId="aac9ef4f-f666-46cb-bbab-4e3950146ffe" providerId="ADAL" clId="{61EBF8A5-843A-4D26-B127-244596B4A531}" dt="2021-05-01T02:40:55.771" v="6889" actId="26606"/>
          <ac:spMkLst>
            <pc:docMk/>
            <pc:sldMk cId="4022765299" sldId="270"/>
            <ac:spMk id="17" creationId="{AD182BA8-54AD-4D9F-8264-B0FA8BB47D7C}"/>
          </ac:spMkLst>
        </pc:spChg>
        <pc:spChg chg="add">
          <ac:chgData name="Chris Thomas" userId="aac9ef4f-f666-46cb-bbab-4e3950146ffe" providerId="ADAL" clId="{61EBF8A5-843A-4D26-B127-244596B4A531}" dt="2021-05-01T02:40:55.771" v="6889" actId="26606"/>
          <ac:spMkLst>
            <pc:docMk/>
            <pc:sldMk cId="4022765299" sldId="270"/>
            <ac:spMk id="19" creationId="{4ED83379-0499-45E1-AB78-6AA230F96442}"/>
          </ac:spMkLst>
        </pc:spChg>
      </pc:sldChg>
      <pc:sldChg chg="addSp delSp modSp new mod setBg setClrOvrMap delDesignElem">
        <pc:chgData name="Chris Thomas" userId="aac9ef4f-f666-46cb-bbab-4e3950146ffe" providerId="ADAL" clId="{61EBF8A5-843A-4D26-B127-244596B4A531}" dt="2021-05-01T02:40:47.796" v="6888" actId="26606"/>
        <pc:sldMkLst>
          <pc:docMk/>
          <pc:sldMk cId="4293797400" sldId="271"/>
        </pc:sldMkLst>
        <pc:spChg chg="mod">
          <ac:chgData name="Chris Thomas" userId="aac9ef4f-f666-46cb-bbab-4e3950146ffe" providerId="ADAL" clId="{61EBF8A5-843A-4D26-B127-244596B4A531}" dt="2021-05-01T02:40:47.796" v="6888" actId="26606"/>
          <ac:spMkLst>
            <pc:docMk/>
            <pc:sldMk cId="4293797400" sldId="271"/>
            <ac:spMk id="2" creationId="{D0611CEF-C1CE-4A8F-9356-3BAF8BFDF247}"/>
          </ac:spMkLst>
        </pc:spChg>
        <pc:spChg chg="del">
          <ac:chgData name="Chris Thomas" userId="aac9ef4f-f666-46cb-bbab-4e3950146ffe" providerId="ADAL" clId="{61EBF8A5-843A-4D26-B127-244596B4A531}" dt="2021-04-25T03:00:35.610" v="203" actId="26606"/>
          <ac:spMkLst>
            <pc:docMk/>
            <pc:sldMk cId="4293797400" sldId="271"/>
            <ac:spMk id="3" creationId="{E56646E3-B0C7-4CDA-B8BB-606D45808BEB}"/>
          </ac:spMkLst>
        </pc:spChg>
        <pc:spChg chg="add del">
          <ac:chgData name="Chris Thomas" userId="aac9ef4f-f666-46cb-bbab-4e3950146ffe" providerId="ADAL" clId="{61EBF8A5-843A-4D26-B127-244596B4A531}" dt="2021-05-01T02:40:47.796" v="6888" actId="26606"/>
          <ac:spMkLst>
            <pc:docMk/>
            <pc:sldMk cId="4293797400" sldId="271"/>
            <ac:spMk id="8" creationId="{07CD24CB-ADB7-42D5-B7CA-D6B8E1847F51}"/>
          </ac:spMkLst>
        </pc:spChg>
        <pc:spChg chg="add del">
          <ac:chgData name="Chris Thomas" userId="aac9ef4f-f666-46cb-bbab-4e3950146ffe" providerId="ADAL" clId="{61EBF8A5-843A-4D26-B127-244596B4A531}" dt="2021-05-01T02:40:47.796" v="6888" actId="26606"/>
          <ac:spMkLst>
            <pc:docMk/>
            <pc:sldMk cId="4293797400" sldId="271"/>
            <ac:spMk id="10" creationId="{3D916803-DB5B-41EA-A592-86425F415591}"/>
          </ac:spMkLst>
        </pc:spChg>
        <pc:spChg chg="add">
          <ac:chgData name="Chris Thomas" userId="aac9ef4f-f666-46cb-bbab-4e3950146ffe" providerId="ADAL" clId="{61EBF8A5-843A-4D26-B127-244596B4A531}" dt="2021-05-01T02:40:47.796" v="6888" actId="26606"/>
          <ac:spMkLst>
            <pc:docMk/>
            <pc:sldMk cId="4293797400" sldId="271"/>
            <ac:spMk id="15" creationId="{DA3C47C2-33A2-44B2-BEAB-FEB679075C24}"/>
          </ac:spMkLst>
        </pc:spChg>
        <pc:spChg chg="add">
          <ac:chgData name="Chris Thomas" userId="aac9ef4f-f666-46cb-bbab-4e3950146ffe" providerId="ADAL" clId="{61EBF8A5-843A-4D26-B127-244596B4A531}" dt="2021-05-01T02:40:47.796" v="6888" actId="26606"/>
          <ac:spMkLst>
            <pc:docMk/>
            <pc:sldMk cId="4293797400" sldId="271"/>
            <ac:spMk id="17" creationId="{AD182BA8-54AD-4D9F-8264-B0FA8BB47D7C}"/>
          </ac:spMkLst>
        </pc:spChg>
        <pc:spChg chg="add">
          <ac:chgData name="Chris Thomas" userId="aac9ef4f-f666-46cb-bbab-4e3950146ffe" providerId="ADAL" clId="{61EBF8A5-843A-4D26-B127-244596B4A531}" dt="2021-05-01T02:40:47.796" v="6888" actId="26606"/>
          <ac:spMkLst>
            <pc:docMk/>
            <pc:sldMk cId="4293797400" sldId="271"/>
            <ac:spMk id="19" creationId="{4ED83379-0499-45E1-AB78-6AA230F96442}"/>
          </ac:spMkLst>
        </pc:spChg>
      </pc:sldChg>
      <pc:sldChg chg="addSp delSp modSp new mod setBg addAnim modAnim delDesignElem">
        <pc:chgData name="Chris Thomas" userId="aac9ef4f-f666-46cb-bbab-4e3950146ffe" providerId="ADAL" clId="{61EBF8A5-843A-4D26-B127-244596B4A531}" dt="2021-05-01T02:40:37.243" v="6887"/>
        <pc:sldMkLst>
          <pc:docMk/>
          <pc:sldMk cId="2896008183" sldId="272"/>
        </pc:sldMkLst>
        <pc:spChg chg="mod">
          <ac:chgData name="Chris Thomas" userId="aac9ef4f-f666-46cb-bbab-4e3950146ffe" providerId="ADAL" clId="{61EBF8A5-843A-4D26-B127-244596B4A531}" dt="2021-05-01T02:40:14.215" v="6885" actId="26606"/>
          <ac:spMkLst>
            <pc:docMk/>
            <pc:sldMk cId="2896008183" sldId="272"/>
            <ac:spMk id="2" creationId="{1D4A762B-E295-4822-B1F6-22FF0691D0E7}"/>
          </ac:spMkLst>
        </pc:spChg>
        <pc:spChg chg="del">
          <ac:chgData name="Chris Thomas" userId="aac9ef4f-f666-46cb-bbab-4e3950146ffe" providerId="ADAL" clId="{61EBF8A5-843A-4D26-B127-244596B4A531}" dt="2021-04-25T03:00:48.751" v="204" actId="26606"/>
          <ac:spMkLst>
            <pc:docMk/>
            <pc:sldMk cId="2896008183" sldId="272"/>
            <ac:spMk id="3" creationId="{FCA94A80-D9F2-4652-A6D6-E3A1EA9B166E}"/>
          </ac:spMkLst>
        </pc:spChg>
        <pc:spChg chg="add del">
          <ac:chgData name="Chris Thomas" userId="aac9ef4f-f666-46cb-bbab-4e3950146ffe" providerId="ADAL" clId="{61EBF8A5-843A-4D26-B127-244596B4A531}" dt="2021-05-01T02:40:14.215" v="6885" actId="26606"/>
          <ac:spMkLst>
            <pc:docMk/>
            <pc:sldMk cId="2896008183" sldId="272"/>
            <ac:spMk id="8" creationId="{07CD24CB-ADB7-42D5-B7CA-D6B8E1847F51}"/>
          </ac:spMkLst>
        </pc:spChg>
        <pc:spChg chg="add del">
          <ac:chgData name="Chris Thomas" userId="aac9ef4f-f666-46cb-bbab-4e3950146ffe" providerId="ADAL" clId="{61EBF8A5-843A-4D26-B127-244596B4A531}" dt="2021-05-01T02:40:14.215" v="6885" actId="26606"/>
          <ac:spMkLst>
            <pc:docMk/>
            <pc:sldMk cId="2896008183" sldId="272"/>
            <ac:spMk id="10" creationId="{3D916803-DB5B-41EA-A592-86425F415591}"/>
          </ac:spMkLst>
        </pc:spChg>
        <pc:spChg chg="add">
          <ac:chgData name="Chris Thomas" userId="aac9ef4f-f666-46cb-bbab-4e3950146ffe" providerId="ADAL" clId="{61EBF8A5-843A-4D26-B127-244596B4A531}" dt="2021-05-01T02:40:14.215" v="6885" actId="26606"/>
          <ac:spMkLst>
            <pc:docMk/>
            <pc:sldMk cId="2896008183" sldId="272"/>
            <ac:spMk id="15" creationId="{A017E2F9-032A-4CAE-A2E4-7465A67B7A03}"/>
          </ac:spMkLst>
        </pc:spChg>
        <pc:spChg chg="add">
          <ac:chgData name="Chris Thomas" userId="aac9ef4f-f666-46cb-bbab-4e3950146ffe" providerId="ADAL" clId="{61EBF8A5-843A-4D26-B127-244596B4A531}" dt="2021-05-01T02:40:14.215" v="6885" actId="26606"/>
          <ac:spMkLst>
            <pc:docMk/>
            <pc:sldMk cId="2896008183" sldId="272"/>
            <ac:spMk id="17" creationId="{036EB2E8-1BD0-492D-BF5A-CE0184DA769D}"/>
          </ac:spMkLst>
        </pc:spChg>
        <pc:spChg chg="add">
          <ac:chgData name="Chris Thomas" userId="aac9ef4f-f666-46cb-bbab-4e3950146ffe" providerId="ADAL" clId="{61EBF8A5-843A-4D26-B127-244596B4A531}" dt="2021-05-01T02:40:14.215" v="6885" actId="26606"/>
          <ac:spMkLst>
            <pc:docMk/>
            <pc:sldMk cId="2896008183" sldId="272"/>
            <ac:spMk id="19" creationId="{5316ED32-D562-46FD-A6C1-B0FBF4EF62B6}"/>
          </ac:spMkLst>
        </pc:spChg>
      </pc:sldChg>
      <pc:sldChg chg="modSp new del mod">
        <pc:chgData name="Chris Thomas" userId="aac9ef4f-f666-46cb-bbab-4e3950146ffe" providerId="ADAL" clId="{61EBF8A5-843A-4D26-B127-244596B4A531}" dt="2021-04-25T03:01:40.412" v="217" actId="2696"/>
        <pc:sldMkLst>
          <pc:docMk/>
          <pc:sldMk cId="4031705134" sldId="273"/>
        </pc:sldMkLst>
        <pc:spChg chg="mod">
          <ac:chgData name="Chris Thomas" userId="aac9ef4f-f666-46cb-bbab-4e3950146ffe" providerId="ADAL" clId="{61EBF8A5-843A-4D26-B127-244596B4A531}" dt="2021-04-25T02:58:00.133" v="169" actId="20577"/>
          <ac:spMkLst>
            <pc:docMk/>
            <pc:sldMk cId="4031705134" sldId="273"/>
            <ac:spMk id="2" creationId="{AB8EFDFB-D5DB-418F-B674-D31364447EBA}"/>
          </ac:spMkLst>
        </pc:spChg>
      </pc:sldChg>
      <pc:sldChg chg="modSp new del mod">
        <pc:chgData name="Chris Thomas" userId="aac9ef4f-f666-46cb-bbab-4e3950146ffe" providerId="ADAL" clId="{61EBF8A5-843A-4D26-B127-244596B4A531}" dt="2021-04-25T03:02:16.778" v="220" actId="2696"/>
        <pc:sldMkLst>
          <pc:docMk/>
          <pc:sldMk cId="1690165478" sldId="274"/>
        </pc:sldMkLst>
        <pc:spChg chg="mod">
          <ac:chgData name="Chris Thomas" userId="aac9ef4f-f666-46cb-bbab-4e3950146ffe" providerId="ADAL" clId="{61EBF8A5-843A-4D26-B127-244596B4A531}" dt="2021-04-25T02:58:17.644" v="199" actId="20577"/>
          <ac:spMkLst>
            <pc:docMk/>
            <pc:sldMk cId="1690165478" sldId="274"/>
            <ac:spMk id="2" creationId="{0D55CAAB-AA2D-4FCC-8DC3-8E999C56AEE1}"/>
          </ac:spMkLst>
        </pc:spChg>
      </pc:sldChg>
      <pc:sldChg chg="addSp delSp modSp add mod setBg addAnim delAnim setClrOvrMap delDesignElem">
        <pc:chgData name="Chris Thomas" userId="aac9ef4f-f666-46cb-bbab-4e3950146ffe" providerId="ADAL" clId="{61EBF8A5-843A-4D26-B127-244596B4A531}" dt="2021-05-04T00:22:52.855" v="13183" actId="20577"/>
        <pc:sldMkLst>
          <pc:docMk/>
          <pc:sldMk cId="485962759" sldId="275"/>
        </pc:sldMkLst>
        <pc:spChg chg="mod">
          <ac:chgData name="Chris Thomas" userId="aac9ef4f-f666-46cb-bbab-4e3950146ffe" providerId="ADAL" clId="{61EBF8A5-843A-4D26-B127-244596B4A531}" dt="2021-05-04T00:22:52.855" v="13183" actId="20577"/>
          <ac:spMkLst>
            <pc:docMk/>
            <pc:sldMk cId="485962759" sldId="275"/>
            <ac:spMk id="2" creationId="{1D4A762B-E295-4822-B1F6-22FF0691D0E7}"/>
          </ac:spMkLst>
        </pc:spChg>
        <pc:spChg chg="add del">
          <ac:chgData name="Chris Thomas" userId="aac9ef4f-f666-46cb-bbab-4e3950146ffe" providerId="ADAL" clId="{61EBF8A5-843A-4D26-B127-244596B4A531}" dt="2021-05-01T02:40:03.392" v="6884" actId="26606"/>
          <ac:spMkLst>
            <pc:docMk/>
            <pc:sldMk cId="485962759" sldId="275"/>
            <ac:spMk id="8" creationId="{07CD24CB-ADB7-42D5-B7CA-D6B8E1847F51}"/>
          </ac:spMkLst>
        </pc:spChg>
        <pc:spChg chg="add del">
          <ac:chgData name="Chris Thomas" userId="aac9ef4f-f666-46cb-bbab-4e3950146ffe" providerId="ADAL" clId="{61EBF8A5-843A-4D26-B127-244596B4A531}" dt="2021-05-01T02:40:03.392" v="6884" actId="26606"/>
          <ac:spMkLst>
            <pc:docMk/>
            <pc:sldMk cId="485962759" sldId="275"/>
            <ac:spMk id="10" creationId="{3D916803-DB5B-41EA-A592-86425F415591}"/>
          </ac:spMkLst>
        </pc:spChg>
        <pc:spChg chg="add del">
          <ac:chgData name="Chris Thomas" userId="aac9ef4f-f666-46cb-bbab-4e3950146ffe" providerId="ADAL" clId="{61EBF8A5-843A-4D26-B127-244596B4A531}" dt="2021-05-01T02:40:03.386" v="6883" actId="26606"/>
          <ac:spMkLst>
            <pc:docMk/>
            <pc:sldMk cId="485962759" sldId="275"/>
            <ac:spMk id="15" creationId="{DA3C47C2-33A2-44B2-BEAB-FEB679075C24}"/>
          </ac:spMkLst>
        </pc:spChg>
        <pc:spChg chg="add del">
          <ac:chgData name="Chris Thomas" userId="aac9ef4f-f666-46cb-bbab-4e3950146ffe" providerId="ADAL" clId="{61EBF8A5-843A-4D26-B127-244596B4A531}" dt="2021-05-01T02:40:03.386" v="6883" actId="26606"/>
          <ac:spMkLst>
            <pc:docMk/>
            <pc:sldMk cId="485962759" sldId="275"/>
            <ac:spMk id="17" creationId="{AD182BA8-54AD-4D9F-8264-B0FA8BB47D7C}"/>
          </ac:spMkLst>
        </pc:spChg>
        <pc:spChg chg="add del">
          <ac:chgData name="Chris Thomas" userId="aac9ef4f-f666-46cb-bbab-4e3950146ffe" providerId="ADAL" clId="{61EBF8A5-843A-4D26-B127-244596B4A531}" dt="2021-05-01T02:40:03.386" v="6883" actId="26606"/>
          <ac:spMkLst>
            <pc:docMk/>
            <pc:sldMk cId="485962759" sldId="275"/>
            <ac:spMk id="19" creationId="{4ED83379-0499-45E1-AB78-6AA230F96442}"/>
          </ac:spMkLst>
        </pc:spChg>
        <pc:spChg chg="add">
          <ac:chgData name="Chris Thomas" userId="aac9ef4f-f666-46cb-bbab-4e3950146ffe" providerId="ADAL" clId="{61EBF8A5-843A-4D26-B127-244596B4A531}" dt="2021-05-01T02:40:03.392" v="6884" actId="26606"/>
          <ac:spMkLst>
            <pc:docMk/>
            <pc:sldMk cId="485962759" sldId="275"/>
            <ac:spMk id="21" creationId="{A017E2F9-032A-4CAE-A2E4-7465A67B7A03}"/>
          </ac:spMkLst>
        </pc:spChg>
        <pc:spChg chg="add">
          <ac:chgData name="Chris Thomas" userId="aac9ef4f-f666-46cb-bbab-4e3950146ffe" providerId="ADAL" clId="{61EBF8A5-843A-4D26-B127-244596B4A531}" dt="2021-05-01T02:40:03.392" v="6884" actId="26606"/>
          <ac:spMkLst>
            <pc:docMk/>
            <pc:sldMk cId="485962759" sldId="275"/>
            <ac:spMk id="22" creationId="{036EB2E8-1BD0-492D-BF5A-CE0184DA769D}"/>
          </ac:spMkLst>
        </pc:spChg>
        <pc:spChg chg="add">
          <ac:chgData name="Chris Thomas" userId="aac9ef4f-f666-46cb-bbab-4e3950146ffe" providerId="ADAL" clId="{61EBF8A5-843A-4D26-B127-244596B4A531}" dt="2021-05-01T02:40:03.392" v="6884" actId="26606"/>
          <ac:spMkLst>
            <pc:docMk/>
            <pc:sldMk cId="485962759" sldId="275"/>
            <ac:spMk id="23" creationId="{5316ED32-D562-46FD-A6C1-B0FBF4EF62B6}"/>
          </ac:spMkLst>
        </pc:spChg>
      </pc:sldChg>
      <pc:sldChg chg="addSp delSp modSp add mod setBg addAnim modAnim setClrOvrMap delDesignElem">
        <pc:chgData name="Chris Thomas" userId="aac9ef4f-f666-46cb-bbab-4e3950146ffe" providerId="ADAL" clId="{61EBF8A5-843A-4D26-B127-244596B4A531}" dt="2021-05-01T15:21:26.274" v="8884"/>
        <pc:sldMkLst>
          <pc:docMk/>
          <pc:sldMk cId="1828968695" sldId="276"/>
        </pc:sldMkLst>
        <pc:spChg chg="mod">
          <ac:chgData name="Chris Thomas" userId="aac9ef4f-f666-46cb-bbab-4e3950146ffe" providerId="ADAL" clId="{61EBF8A5-843A-4D26-B127-244596B4A531}" dt="2021-05-01T02:39:53.551" v="6879" actId="26606"/>
          <ac:spMkLst>
            <pc:docMk/>
            <pc:sldMk cId="1828968695" sldId="276"/>
            <ac:spMk id="2" creationId="{1D4A762B-E295-4822-B1F6-22FF0691D0E7}"/>
          </ac:spMkLst>
        </pc:spChg>
        <pc:spChg chg="add del">
          <ac:chgData name="Chris Thomas" userId="aac9ef4f-f666-46cb-bbab-4e3950146ffe" providerId="ADAL" clId="{61EBF8A5-843A-4D26-B127-244596B4A531}" dt="2021-05-01T02:39:53.551" v="6879" actId="26606"/>
          <ac:spMkLst>
            <pc:docMk/>
            <pc:sldMk cId="1828968695" sldId="276"/>
            <ac:spMk id="8" creationId="{07CD24CB-ADB7-42D5-B7CA-D6B8E1847F51}"/>
          </ac:spMkLst>
        </pc:spChg>
        <pc:spChg chg="add del">
          <ac:chgData name="Chris Thomas" userId="aac9ef4f-f666-46cb-bbab-4e3950146ffe" providerId="ADAL" clId="{61EBF8A5-843A-4D26-B127-244596B4A531}" dt="2021-05-01T02:39:53.551" v="6879" actId="26606"/>
          <ac:spMkLst>
            <pc:docMk/>
            <pc:sldMk cId="1828968695" sldId="276"/>
            <ac:spMk id="10" creationId="{3D916803-DB5B-41EA-A592-86425F415591}"/>
          </ac:spMkLst>
        </pc:spChg>
        <pc:spChg chg="add">
          <ac:chgData name="Chris Thomas" userId="aac9ef4f-f666-46cb-bbab-4e3950146ffe" providerId="ADAL" clId="{61EBF8A5-843A-4D26-B127-244596B4A531}" dt="2021-05-01T02:39:53.551" v="6879" actId="26606"/>
          <ac:spMkLst>
            <pc:docMk/>
            <pc:sldMk cId="1828968695" sldId="276"/>
            <ac:spMk id="15" creationId="{DA3C47C2-33A2-44B2-BEAB-FEB679075C24}"/>
          </ac:spMkLst>
        </pc:spChg>
        <pc:spChg chg="add">
          <ac:chgData name="Chris Thomas" userId="aac9ef4f-f666-46cb-bbab-4e3950146ffe" providerId="ADAL" clId="{61EBF8A5-843A-4D26-B127-244596B4A531}" dt="2021-05-01T02:39:53.551" v="6879" actId="26606"/>
          <ac:spMkLst>
            <pc:docMk/>
            <pc:sldMk cId="1828968695" sldId="276"/>
            <ac:spMk id="17" creationId="{AD182BA8-54AD-4D9F-8264-B0FA8BB47D7C}"/>
          </ac:spMkLst>
        </pc:spChg>
        <pc:spChg chg="add">
          <ac:chgData name="Chris Thomas" userId="aac9ef4f-f666-46cb-bbab-4e3950146ffe" providerId="ADAL" clId="{61EBF8A5-843A-4D26-B127-244596B4A531}" dt="2021-05-01T02:39:53.551" v="6879" actId="26606"/>
          <ac:spMkLst>
            <pc:docMk/>
            <pc:sldMk cId="1828968695" sldId="276"/>
            <ac:spMk id="19" creationId="{4ED83379-0499-45E1-AB78-6AA230F96442}"/>
          </ac:spMkLst>
        </pc:spChg>
      </pc:sldChg>
      <pc:sldChg chg="addSp delSp modSp new del mod ord setBg modClrScheme setClrOvrMap delDesignElem chgLayout">
        <pc:chgData name="Chris Thomas" userId="aac9ef4f-f666-46cb-bbab-4e3950146ffe" providerId="ADAL" clId="{61EBF8A5-843A-4D26-B127-244596B4A531}" dt="2021-05-06T23:33:21.433" v="13712" actId="2696"/>
        <pc:sldMkLst>
          <pc:docMk/>
          <pc:sldMk cId="2324118850" sldId="277"/>
        </pc:sldMkLst>
        <pc:spChg chg="mod ord">
          <ac:chgData name="Chris Thomas" userId="aac9ef4f-f666-46cb-bbab-4e3950146ffe" providerId="ADAL" clId="{61EBF8A5-843A-4D26-B127-244596B4A531}" dt="2021-05-06T23:25:31.964" v="13593" actId="20577"/>
          <ac:spMkLst>
            <pc:docMk/>
            <pc:sldMk cId="2324118850" sldId="277"/>
            <ac:spMk id="2" creationId="{C2B890A4-797D-41D7-8FCF-197C6226D35A}"/>
          </ac:spMkLst>
        </pc:spChg>
        <pc:spChg chg="mod ord">
          <ac:chgData name="Chris Thomas" userId="aac9ef4f-f666-46cb-bbab-4e3950146ffe" providerId="ADAL" clId="{61EBF8A5-843A-4D26-B127-244596B4A531}" dt="2021-05-01T01:26:52.059" v="6469" actId="26606"/>
          <ac:spMkLst>
            <pc:docMk/>
            <pc:sldMk cId="2324118850" sldId="277"/>
            <ac:spMk id="3" creationId="{6D94AE7A-30CB-43C4-9898-0C49B0A2900E}"/>
          </ac:spMkLst>
        </pc:spChg>
        <pc:spChg chg="add del mod ord">
          <ac:chgData name="Chris Thomas" userId="aac9ef4f-f666-46cb-bbab-4e3950146ffe" providerId="ADAL" clId="{61EBF8A5-843A-4D26-B127-244596B4A531}" dt="2021-04-25T13:05:02.097" v="1473" actId="700"/>
          <ac:spMkLst>
            <pc:docMk/>
            <pc:sldMk cId="2324118850" sldId="277"/>
            <ac:spMk id="4" creationId="{9162DBD0-B35A-44DC-AB9B-041AA79250FE}"/>
          </ac:spMkLst>
        </pc:spChg>
        <pc:spChg chg="add mod">
          <ac:chgData name="Chris Thomas" userId="aac9ef4f-f666-46cb-bbab-4e3950146ffe" providerId="ADAL" clId="{61EBF8A5-843A-4D26-B127-244596B4A531}" dt="2021-05-02T13:51:31.227" v="12059" actId="207"/>
          <ac:spMkLst>
            <pc:docMk/>
            <pc:sldMk cId="2324118850" sldId="277"/>
            <ac:spMk id="5" creationId="{12F63968-46F3-4683-9A55-B3F781A44B48}"/>
          </ac:spMkLst>
        </pc:spChg>
        <pc:spChg chg="add del">
          <ac:chgData name="Chris Thomas" userId="aac9ef4f-f666-46cb-bbab-4e3950146ffe" providerId="ADAL" clId="{61EBF8A5-843A-4D26-B127-244596B4A531}" dt="2021-05-01T02:19:16.705" v="6833"/>
          <ac:spMkLst>
            <pc:docMk/>
            <pc:sldMk cId="2324118850" sldId="277"/>
            <ac:spMk id="8" creationId="{C9A36457-A5F4-4103-A443-02581C09185B}"/>
          </ac:spMkLst>
        </pc:spChg>
        <pc:spChg chg="add del">
          <ac:chgData name="Chris Thomas" userId="aac9ef4f-f666-46cb-bbab-4e3950146ffe" providerId="ADAL" clId="{61EBF8A5-843A-4D26-B127-244596B4A531}" dt="2021-05-01T02:19:16.705" v="6833"/>
          <ac:spMkLst>
            <pc:docMk/>
            <pc:sldMk cId="2324118850" sldId="277"/>
            <ac:spMk id="10" creationId="{AA5CF486-D9E5-4A66-898A-F3D62B81B15E}"/>
          </ac:spMkLst>
        </pc:spChg>
        <pc:spChg chg="add del">
          <ac:chgData name="Chris Thomas" userId="aac9ef4f-f666-46cb-bbab-4e3950146ffe" providerId="ADAL" clId="{61EBF8A5-843A-4D26-B127-244596B4A531}" dt="2021-05-01T01:26:52.059" v="6469" actId="26606"/>
          <ac:spMkLst>
            <pc:docMk/>
            <pc:sldMk cId="2324118850" sldId="277"/>
            <ac:spMk id="12" creationId="{1E214AA7-F028-4A0D-8698-61AEC754D1BC}"/>
          </ac:spMkLst>
        </pc:spChg>
        <pc:spChg chg="add del">
          <ac:chgData name="Chris Thomas" userId="aac9ef4f-f666-46cb-bbab-4e3950146ffe" providerId="ADAL" clId="{61EBF8A5-843A-4D26-B127-244596B4A531}" dt="2021-04-30T00:19:29.204" v="4376" actId="26606"/>
          <ac:spMkLst>
            <pc:docMk/>
            <pc:sldMk cId="2324118850" sldId="277"/>
            <ac:spMk id="15" creationId="{4C608BEB-860E-4094-8511-78603564A75E}"/>
          </ac:spMkLst>
        </pc:spChg>
        <pc:spChg chg="add del">
          <ac:chgData name="Chris Thomas" userId="aac9ef4f-f666-46cb-bbab-4e3950146ffe" providerId="ADAL" clId="{61EBF8A5-843A-4D26-B127-244596B4A531}" dt="2021-04-30T00:19:31.743" v="4378" actId="26606"/>
          <ac:spMkLst>
            <pc:docMk/>
            <pc:sldMk cId="2324118850" sldId="277"/>
            <ac:spMk id="19" creationId="{4C5D6221-DA7B-4611-AA26-7D8E349FDE96}"/>
          </ac:spMkLst>
        </pc:spChg>
        <pc:spChg chg="add del">
          <ac:chgData name="Chris Thomas" userId="aac9ef4f-f666-46cb-bbab-4e3950146ffe" providerId="ADAL" clId="{61EBF8A5-843A-4D26-B127-244596B4A531}" dt="2021-04-30T00:19:31.743" v="4378" actId="26606"/>
          <ac:spMkLst>
            <pc:docMk/>
            <pc:sldMk cId="2324118850" sldId="277"/>
            <ac:spMk id="20" creationId="{E35A04CF-97D4-4FF7-B359-C546B1F62E54}"/>
          </ac:spMkLst>
        </pc:spChg>
        <pc:spChg chg="add del">
          <ac:chgData name="Chris Thomas" userId="aac9ef4f-f666-46cb-bbab-4e3950146ffe" providerId="ADAL" clId="{61EBF8A5-843A-4D26-B127-244596B4A531}" dt="2021-04-30T00:19:31.743" v="4378" actId="26606"/>
          <ac:spMkLst>
            <pc:docMk/>
            <pc:sldMk cId="2324118850" sldId="277"/>
            <ac:spMk id="21" creationId="{1DE7243B-5109-444B-8FAF-7437C66BC0E9}"/>
          </ac:spMkLst>
        </pc:spChg>
        <pc:spChg chg="add del">
          <ac:chgData name="Chris Thomas" userId="aac9ef4f-f666-46cb-bbab-4e3950146ffe" providerId="ADAL" clId="{61EBF8A5-843A-4D26-B127-244596B4A531}" dt="2021-04-30T00:19:32.826" v="4380" actId="26606"/>
          <ac:spMkLst>
            <pc:docMk/>
            <pc:sldMk cId="2324118850" sldId="277"/>
            <ac:spMk id="23" creationId="{A5AD6500-BB62-4AAC-9D2F-C10DDC90CBB1}"/>
          </ac:spMkLst>
        </pc:spChg>
        <pc:spChg chg="add del">
          <ac:chgData name="Chris Thomas" userId="aac9ef4f-f666-46cb-bbab-4e3950146ffe" providerId="ADAL" clId="{61EBF8A5-843A-4D26-B127-244596B4A531}" dt="2021-04-30T00:19:32.826" v="4380" actId="26606"/>
          <ac:spMkLst>
            <pc:docMk/>
            <pc:sldMk cId="2324118850" sldId="277"/>
            <ac:spMk id="24" creationId="{9F7D788E-2C1B-4EF4-8719-12613771FF98}"/>
          </ac:spMkLst>
        </pc:spChg>
        <pc:spChg chg="add del">
          <ac:chgData name="Chris Thomas" userId="aac9ef4f-f666-46cb-bbab-4e3950146ffe" providerId="ADAL" clId="{61EBF8A5-843A-4D26-B127-244596B4A531}" dt="2021-04-30T00:19:32.826" v="4380" actId="26606"/>
          <ac:spMkLst>
            <pc:docMk/>
            <pc:sldMk cId="2324118850" sldId="277"/>
            <ac:spMk id="25" creationId="{7C54E824-C0F4-480B-BC88-689F50C45FBD}"/>
          </ac:spMkLst>
        </pc:spChg>
        <pc:spChg chg="add del">
          <ac:chgData name="Chris Thomas" userId="aac9ef4f-f666-46cb-bbab-4e3950146ffe" providerId="ADAL" clId="{61EBF8A5-843A-4D26-B127-244596B4A531}" dt="2021-04-30T00:19:32.826" v="4380" actId="26606"/>
          <ac:spMkLst>
            <pc:docMk/>
            <pc:sldMk cId="2324118850" sldId="277"/>
            <ac:spMk id="26" creationId="{58DEA6A1-FC5C-4E6E-BBBF-7E472949B394}"/>
          </ac:spMkLst>
        </pc:spChg>
        <pc:spChg chg="add del">
          <ac:chgData name="Chris Thomas" userId="aac9ef4f-f666-46cb-bbab-4e3950146ffe" providerId="ADAL" clId="{61EBF8A5-843A-4D26-B127-244596B4A531}" dt="2021-04-30T00:19:32.826" v="4380" actId="26606"/>
          <ac:spMkLst>
            <pc:docMk/>
            <pc:sldMk cId="2324118850" sldId="277"/>
            <ac:spMk id="27" creationId="{96AAAC3B-1954-46B7-BBAC-27DFF5B5295F}"/>
          </ac:spMkLst>
        </pc:spChg>
        <pc:spChg chg="add del">
          <ac:chgData name="Chris Thomas" userId="aac9ef4f-f666-46cb-bbab-4e3950146ffe" providerId="ADAL" clId="{61EBF8A5-843A-4D26-B127-244596B4A531}" dt="2021-04-30T00:19:33.579" v="4382" actId="26606"/>
          <ac:spMkLst>
            <pc:docMk/>
            <pc:sldMk cId="2324118850" sldId="277"/>
            <ac:spMk id="29" creationId="{1E214AA7-F028-4A0D-8698-61AEC754D1BC}"/>
          </ac:spMkLst>
        </pc:spChg>
        <pc:spChg chg="add del">
          <ac:chgData name="Chris Thomas" userId="aac9ef4f-f666-46cb-bbab-4e3950146ffe" providerId="ADAL" clId="{61EBF8A5-843A-4D26-B127-244596B4A531}" dt="2021-04-30T00:19:35.195" v="4384" actId="26606"/>
          <ac:spMkLst>
            <pc:docMk/>
            <pc:sldMk cId="2324118850" sldId="277"/>
            <ac:spMk id="32" creationId="{1DE7243B-5109-444B-8FAF-7437C66BC0E9}"/>
          </ac:spMkLst>
        </pc:spChg>
        <pc:spChg chg="add del">
          <ac:chgData name="Chris Thomas" userId="aac9ef4f-f666-46cb-bbab-4e3950146ffe" providerId="ADAL" clId="{61EBF8A5-843A-4D26-B127-244596B4A531}" dt="2021-04-30T00:19:35.195" v="4384" actId="26606"/>
          <ac:spMkLst>
            <pc:docMk/>
            <pc:sldMk cId="2324118850" sldId="277"/>
            <ac:spMk id="33" creationId="{4C5D6221-DA7B-4611-AA26-7D8E349FDE96}"/>
          </ac:spMkLst>
        </pc:spChg>
        <pc:cxnChg chg="add del">
          <ac:chgData name="Chris Thomas" userId="aac9ef4f-f666-46cb-bbab-4e3950146ffe" providerId="ADAL" clId="{61EBF8A5-843A-4D26-B127-244596B4A531}" dt="2021-05-01T01:26:52.059" v="6469" actId="26606"/>
          <ac:cxnSpMkLst>
            <pc:docMk/>
            <pc:sldMk cId="2324118850" sldId="277"/>
            <ac:cxnSpMk id="13" creationId="{D6206FDC-2777-4D7F-AF9C-73413DA664C9}"/>
          </ac:cxnSpMkLst>
        </pc:cxnChg>
        <pc:cxnChg chg="add del">
          <ac:chgData name="Chris Thomas" userId="aac9ef4f-f666-46cb-bbab-4e3950146ffe" providerId="ADAL" clId="{61EBF8A5-843A-4D26-B127-244596B4A531}" dt="2021-04-30T00:19:29.204" v="4376" actId="26606"/>
          <ac:cxnSpMkLst>
            <pc:docMk/>
            <pc:sldMk cId="2324118850" sldId="277"/>
            <ac:cxnSpMk id="17" creationId="{1F16A8D4-FE87-4604-88B2-394B5D1EB437}"/>
          </ac:cxnSpMkLst>
        </pc:cxnChg>
        <pc:cxnChg chg="add del">
          <ac:chgData name="Chris Thomas" userId="aac9ef4f-f666-46cb-bbab-4e3950146ffe" providerId="ADAL" clId="{61EBF8A5-843A-4D26-B127-244596B4A531}" dt="2021-04-30T00:19:33.579" v="4382" actId="26606"/>
          <ac:cxnSpMkLst>
            <pc:docMk/>
            <pc:sldMk cId="2324118850" sldId="277"/>
            <ac:cxnSpMk id="30" creationId="{D6206FDC-2777-4D7F-AF9C-73413DA664C9}"/>
          </ac:cxnSpMkLst>
        </pc:cxnChg>
      </pc:sldChg>
      <pc:sldChg chg="addSp delSp modSp new del mod setBg delDesignElem">
        <pc:chgData name="Chris Thomas" userId="aac9ef4f-f666-46cb-bbab-4e3950146ffe" providerId="ADAL" clId="{61EBF8A5-843A-4D26-B127-244596B4A531}" dt="2021-05-04T00:19:15.792" v="13150" actId="2696"/>
        <pc:sldMkLst>
          <pc:docMk/>
          <pc:sldMk cId="2289898559" sldId="278"/>
        </pc:sldMkLst>
        <pc:spChg chg="mod">
          <ac:chgData name="Chris Thomas" userId="aac9ef4f-f666-46cb-bbab-4e3950146ffe" providerId="ADAL" clId="{61EBF8A5-843A-4D26-B127-244596B4A531}" dt="2021-05-01T03:59:30.204" v="7327" actId="255"/>
          <ac:spMkLst>
            <pc:docMk/>
            <pc:sldMk cId="2289898559" sldId="278"/>
            <ac:spMk id="2" creationId="{2A142958-CD68-4060-8CE0-10E0AC9A1B03}"/>
          </ac:spMkLst>
        </pc:spChg>
        <pc:spChg chg="mod">
          <ac:chgData name="Chris Thomas" userId="aac9ef4f-f666-46cb-bbab-4e3950146ffe" providerId="ADAL" clId="{61EBF8A5-843A-4D26-B127-244596B4A531}" dt="2021-05-01T03:59:24.948" v="7326" actId="26606"/>
          <ac:spMkLst>
            <pc:docMk/>
            <pc:sldMk cId="2289898559" sldId="278"/>
            <ac:spMk id="3" creationId="{1511E9F4-4FAA-4DBC-912A-CD03C23D8789}"/>
          </ac:spMkLst>
        </pc:spChg>
        <pc:spChg chg="add del mod">
          <ac:chgData name="Chris Thomas" userId="aac9ef4f-f666-46cb-bbab-4e3950146ffe" providerId="ADAL" clId="{61EBF8A5-843A-4D26-B127-244596B4A531}" dt="2021-04-27T00:12:07.913" v="2955"/>
          <ac:spMkLst>
            <pc:docMk/>
            <pc:sldMk cId="2289898559" sldId="278"/>
            <ac:spMk id="6" creationId="{331A5864-EB0E-4785-A45D-0E2AC2C859D3}"/>
          </ac:spMkLst>
        </pc:spChg>
        <pc:spChg chg="add del">
          <ac:chgData name="Chris Thomas" userId="aac9ef4f-f666-46cb-bbab-4e3950146ffe" providerId="ADAL" clId="{61EBF8A5-843A-4D26-B127-244596B4A531}" dt="2021-05-01T03:59:24.948" v="7326" actId="26606"/>
          <ac:spMkLst>
            <pc:docMk/>
            <pc:sldMk cId="2289898559" sldId="278"/>
            <ac:spMk id="8" creationId="{C9A36457-A5F4-4103-A443-02581C09185B}"/>
          </ac:spMkLst>
        </pc:spChg>
        <pc:spChg chg="add del">
          <ac:chgData name="Chris Thomas" userId="aac9ef4f-f666-46cb-bbab-4e3950146ffe" providerId="ADAL" clId="{61EBF8A5-843A-4D26-B127-244596B4A531}" dt="2021-05-01T03:59:24.948" v="7326" actId="26606"/>
          <ac:spMkLst>
            <pc:docMk/>
            <pc:sldMk cId="2289898559" sldId="278"/>
            <ac:spMk id="10" creationId="{AA5CF486-D9E5-4A66-898A-F3D62B81B15E}"/>
          </ac:spMkLst>
        </pc:spChg>
        <pc:spChg chg="add">
          <ac:chgData name="Chris Thomas" userId="aac9ef4f-f666-46cb-bbab-4e3950146ffe" providerId="ADAL" clId="{61EBF8A5-843A-4D26-B127-244596B4A531}" dt="2021-05-01T03:59:24.948" v="7326" actId="26606"/>
          <ac:spMkLst>
            <pc:docMk/>
            <pc:sldMk cId="2289898559" sldId="278"/>
            <ac:spMk id="15" creationId="{C7FA33FF-088D-4F16-95A2-2C64D353DEA8}"/>
          </ac:spMkLst>
        </pc:spChg>
        <pc:spChg chg="add">
          <ac:chgData name="Chris Thomas" userId="aac9ef4f-f666-46cb-bbab-4e3950146ffe" providerId="ADAL" clId="{61EBF8A5-843A-4D26-B127-244596B4A531}" dt="2021-05-01T03:59:24.948" v="7326" actId="26606"/>
          <ac:spMkLst>
            <pc:docMk/>
            <pc:sldMk cId="2289898559" sldId="278"/>
            <ac:spMk id="17" creationId="{A376EFB1-01CF-419F-ABF1-2AF02BBFCBD1}"/>
          </ac:spMkLst>
        </pc:spChg>
        <pc:spChg chg="add">
          <ac:chgData name="Chris Thomas" userId="aac9ef4f-f666-46cb-bbab-4e3950146ffe" providerId="ADAL" clId="{61EBF8A5-843A-4D26-B127-244596B4A531}" dt="2021-05-01T03:59:24.948" v="7326" actId="26606"/>
          <ac:spMkLst>
            <pc:docMk/>
            <pc:sldMk cId="2289898559" sldId="278"/>
            <ac:spMk id="19" creationId="{FF9DEA15-78BD-4750-AA18-B9F28A6D5AB8}"/>
          </ac:spMkLst>
        </pc:spChg>
      </pc:sldChg>
      <pc:sldChg chg="addSp delSp modSp new del mod setBg delDesignElem">
        <pc:chgData name="Chris Thomas" userId="aac9ef4f-f666-46cb-bbab-4e3950146ffe" providerId="ADAL" clId="{61EBF8A5-843A-4D26-B127-244596B4A531}" dt="2021-05-03T21:24:47.858" v="12526" actId="2696"/>
        <pc:sldMkLst>
          <pc:docMk/>
          <pc:sldMk cId="3023916216" sldId="279"/>
        </pc:sldMkLst>
        <pc:spChg chg="mod">
          <ac:chgData name="Chris Thomas" userId="aac9ef4f-f666-46cb-bbab-4e3950146ffe" providerId="ADAL" clId="{61EBF8A5-843A-4D26-B127-244596B4A531}" dt="2021-05-01T03:59:10.621" v="7325" actId="255"/>
          <ac:spMkLst>
            <pc:docMk/>
            <pc:sldMk cId="3023916216" sldId="279"/>
            <ac:spMk id="2" creationId="{76628063-86B2-4DA8-9F06-2706E819A499}"/>
          </ac:spMkLst>
        </pc:spChg>
        <pc:spChg chg="mod">
          <ac:chgData name="Chris Thomas" userId="aac9ef4f-f666-46cb-bbab-4e3950146ffe" providerId="ADAL" clId="{61EBF8A5-843A-4D26-B127-244596B4A531}" dt="2021-05-01T03:59:04.772" v="7324" actId="26606"/>
          <ac:spMkLst>
            <pc:docMk/>
            <pc:sldMk cId="3023916216" sldId="279"/>
            <ac:spMk id="3" creationId="{0965C16B-94E7-418A-8F18-0673ACDF2EFB}"/>
          </ac:spMkLst>
        </pc:spChg>
        <pc:spChg chg="add del">
          <ac:chgData name="Chris Thomas" userId="aac9ef4f-f666-46cb-bbab-4e3950146ffe" providerId="ADAL" clId="{61EBF8A5-843A-4D26-B127-244596B4A531}" dt="2021-05-01T03:59:04.772" v="7324" actId="26606"/>
          <ac:spMkLst>
            <pc:docMk/>
            <pc:sldMk cId="3023916216" sldId="279"/>
            <ac:spMk id="8" creationId="{C9A36457-A5F4-4103-A443-02581C09185B}"/>
          </ac:spMkLst>
        </pc:spChg>
        <pc:spChg chg="add del">
          <ac:chgData name="Chris Thomas" userId="aac9ef4f-f666-46cb-bbab-4e3950146ffe" providerId="ADAL" clId="{61EBF8A5-843A-4D26-B127-244596B4A531}" dt="2021-05-01T03:59:04.772" v="7324" actId="26606"/>
          <ac:spMkLst>
            <pc:docMk/>
            <pc:sldMk cId="3023916216" sldId="279"/>
            <ac:spMk id="10" creationId="{AA5CF486-D9E5-4A66-898A-F3D62B81B15E}"/>
          </ac:spMkLst>
        </pc:spChg>
        <pc:spChg chg="add">
          <ac:chgData name="Chris Thomas" userId="aac9ef4f-f666-46cb-bbab-4e3950146ffe" providerId="ADAL" clId="{61EBF8A5-843A-4D26-B127-244596B4A531}" dt="2021-05-01T03:59:04.772" v="7324" actId="26606"/>
          <ac:spMkLst>
            <pc:docMk/>
            <pc:sldMk cId="3023916216" sldId="279"/>
            <ac:spMk id="15" creationId="{C7FA33FF-088D-4F16-95A2-2C64D353DEA8}"/>
          </ac:spMkLst>
        </pc:spChg>
        <pc:spChg chg="add">
          <ac:chgData name="Chris Thomas" userId="aac9ef4f-f666-46cb-bbab-4e3950146ffe" providerId="ADAL" clId="{61EBF8A5-843A-4D26-B127-244596B4A531}" dt="2021-05-01T03:59:04.772" v="7324" actId="26606"/>
          <ac:spMkLst>
            <pc:docMk/>
            <pc:sldMk cId="3023916216" sldId="279"/>
            <ac:spMk id="17" creationId="{A376EFB1-01CF-419F-ABF1-2AF02BBFCBD1}"/>
          </ac:spMkLst>
        </pc:spChg>
        <pc:spChg chg="add">
          <ac:chgData name="Chris Thomas" userId="aac9ef4f-f666-46cb-bbab-4e3950146ffe" providerId="ADAL" clId="{61EBF8A5-843A-4D26-B127-244596B4A531}" dt="2021-05-01T03:59:04.772" v="7324" actId="26606"/>
          <ac:spMkLst>
            <pc:docMk/>
            <pc:sldMk cId="3023916216" sldId="279"/>
            <ac:spMk id="19" creationId="{FF9DEA15-78BD-4750-AA18-B9F28A6D5AB8}"/>
          </ac:spMkLst>
        </pc:spChg>
      </pc:sldChg>
      <pc:sldChg chg="addSp delSp modSp new del mod setBg delDesignElem">
        <pc:chgData name="Chris Thomas" userId="aac9ef4f-f666-46cb-bbab-4e3950146ffe" providerId="ADAL" clId="{61EBF8A5-843A-4D26-B127-244596B4A531}" dt="2021-05-03T00:50:09.061" v="12371" actId="2696"/>
        <pc:sldMkLst>
          <pc:docMk/>
          <pc:sldMk cId="2041453715" sldId="280"/>
        </pc:sldMkLst>
        <pc:spChg chg="mod ord">
          <ac:chgData name="Chris Thomas" userId="aac9ef4f-f666-46cb-bbab-4e3950146ffe" providerId="ADAL" clId="{61EBF8A5-843A-4D26-B127-244596B4A531}" dt="2021-05-03T00:49:10.446" v="12357" actId="26606"/>
          <ac:spMkLst>
            <pc:docMk/>
            <pc:sldMk cId="2041453715" sldId="280"/>
            <ac:spMk id="2" creationId="{03C260E3-6515-40CB-80F5-0A3EE1D0F869}"/>
          </ac:spMkLst>
        </pc:spChg>
        <pc:spChg chg="add del mod">
          <ac:chgData name="Chris Thomas" userId="aac9ef4f-f666-46cb-bbab-4e3950146ffe" providerId="ADAL" clId="{61EBF8A5-843A-4D26-B127-244596B4A531}" dt="2021-05-03T00:41:23.972" v="12341" actId="22"/>
          <ac:spMkLst>
            <pc:docMk/>
            <pc:sldMk cId="2041453715" sldId="280"/>
            <ac:spMk id="3" creationId="{FF1976AC-BA72-4387-B3BB-A4966730EE50}"/>
          </ac:spMkLst>
        </pc:spChg>
        <pc:spChg chg="add del">
          <ac:chgData name="Chris Thomas" userId="aac9ef4f-f666-46cb-bbab-4e3950146ffe" providerId="ADAL" clId="{61EBF8A5-843A-4D26-B127-244596B4A531}" dt="2021-05-01T03:58:52.887" v="7322" actId="26606"/>
          <ac:spMkLst>
            <pc:docMk/>
            <pc:sldMk cId="2041453715" sldId="280"/>
            <ac:spMk id="8" creationId="{C9A36457-A5F4-4103-A443-02581C09185B}"/>
          </ac:spMkLst>
        </pc:spChg>
        <pc:spChg chg="add del">
          <ac:chgData name="Chris Thomas" userId="aac9ef4f-f666-46cb-bbab-4e3950146ffe" providerId="ADAL" clId="{61EBF8A5-843A-4D26-B127-244596B4A531}" dt="2021-05-01T03:58:52.887" v="7322" actId="26606"/>
          <ac:spMkLst>
            <pc:docMk/>
            <pc:sldMk cId="2041453715" sldId="280"/>
            <ac:spMk id="10" creationId="{AA5CF486-D9E5-4A66-898A-F3D62B81B15E}"/>
          </ac:spMkLst>
        </pc:spChg>
        <pc:spChg chg="add del">
          <ac:chgData name="Chris Thomas" userId="aac9ef4f-f666-46cb-bbab-4e3950146ffe" providerId="ADAL" clId="{61EBF8A5-843A-4D26-B127-244596B4A531}" dt="2021-05-03T00:49:10.446" v="12357" actId="26606"/>
          <ac:spMkLst>
            <pc:docMk/>
            <pc:sldMk cId="2041453715" sldId="280"/>
            <ac:spMk id="15" creationId="{C7FA33FF-088D-4F16-95A2-2C64D353DEA8}"/>
          </ac:spMkLst>
        </pc:spChg>
        <pc:spChg chg="add del">
          <ac:chgData name="Chris Thomas" userId="aac9ef4f-f666-46cb-bbab-4e3950146ffe" providerId="ADAL" clId="{61EBF8A5-843A-4D26-B127-244596B4A531}" dt="2021-05-03T00:49:10.446" v="12357" actId="26606"/>
          <ac:spMkLst>
            <pc:docMk/>
            <pc:sldMk cId="2041453715" sldId="280"/>
            <ac:spMk id="17" creationId="{A376EFB1-01CF-419F-ABF1-2AF02BBFCBD1}"/>
          </ac:spMkLst>
        </pc:spChg>
        <pc:spChg chg="add del">
          <ac:chgData name="Chris Thomas" userId="aac9ef4f-f666-46cb-bbab-4e3950146ffe" providerId="ADAL" clId="{61EBF8A5-843A-4D26-B127-244596B4A531}" dt="2021-05-03T00:49:10.446" v="12357" actId="26606"/>
          <ac:spMkLst>
            <pc:docMk/>
            <pc:sldMk cId="2041453715" sldId="280"/>
            <ac:spMk id="19" creationId="{FF9DEA15-78BD-4750-AA18-B9F28A6D5AB8}"/>
          </ac:spMkLst>
        </pc:spChg>
        <pc:spChg chg="add del">
          <ac:chgData name="Chris Thomas" userId="aac9ef4f-f666-46cb-bbab-4e3950146ffe" providerId="ADAL" clId="{61EBF8A5-843A-4D26-B127-244596B4A531}" dt="2021-05-03T00:49:03.499" v="12351" actId="26606"/>
          <ac:spMkLst>
            <pc:docMk/>
            <pc:sldMk cId="2041453715" sldId="280"/>
            <ac:spMk id="22" creationId="{928F64C6-FE22-4FC1-A763-DFCC514811BD}"/>
          </ac:spMkLst>
        </pc:spChg>
        <pc:spChg chg="add del">
          <ac:chgData name="Chris Thomas" userId="aac9ef4f-f666-46cb-bbab-4e3950146ffe" providerId="ADAL" clId="{61EBF8A5-843A-4D26-B127-244596B4A531}" dt="2021-05-03T00:49:05.097" v="12353" actId="26606"/>
          <ac:spMkLst>
            <pc:docMk/>
            <pc:sldMk cId="2041453715" sldId="280"/>
            <ac:spMk id="24" creationId="{73DE2CFE-42F2-48F0-8706-5264E012B10C}"/>
          </ac:spMkLst>
        </pc:spChg>
        <pc:spChg chg="add del">
          <ac:chgData name="Chris Thomas" userId="aac9ef4f-f666-46cb-bbab-4e3950146ffe" providerId="ADAL" clId="{61EBF8A5-843A-4D26-B127-244596B4A531}" dt="2021-05-03T00:49:01.924" v="12349" actId="26606"/>
          <ac:spMkLst>
            <pc:docMk/>
            <pc:sldMk cId="2041453715" sldId="280"/>
            <ac:spMk id="25" creationId="{928F64C6-FE22-4FC1-A763-DFCC514811BD}"/>
          </ac:spMkLst>
        </pc:spChg>
        <pc:spChg chg="add del">
          <ac:chgData name="Chris Thomas" userId="aac9ef4f-f666-46cb-bbab-4e3950146ffe" providerId="ADAL" clId="{61EBF8A5-843A-4D26-B127-244596B4A531}" dt="2021-05-03T00:49:10.446" v="12357" actId="26606"/>
          <ac:spMkLst>
            <pc:docMk/>
            <pc:sldMk cId="2041453715" sldId="280"/>
            <ac:spMk id="28" creationId="{B3208661-49C6-4EE6-AF01-DD1C0BB00D87}"/>
          </ac:spMkLst>
        </pc:spChg>
        <pc:picChg chg="add del mod ord">
          <ac:chgData name="Chris Thomas" userId="aac9ef4f-f666-46cb-bbab-4e3950146ffe" providerId="ADAL" clId="{61EBF8A5-843A-4D26-B127-244596B4A531}" dt="2021-05-03T00:41:09.671" v="12340" actId="22"/>
          <ac:picMkLst>
            <pc:docMk/>
            <pc:sldMk cId="2041453715" sldId="280"/>
            <ac:picMk id="5" creationId="{5F16B83E-5F76-44E3-9EE1-CDB3D84CAB23}"/>
          </ac:picMkLst>
        </pc:picChg>
        <pc:picChg chg="add mod ord">
          <ac:chgData name="Chris Thomas" userId="aac9ef4f-f666-46cb-bbab-4e3950146ffe" providerId="ADAL" clId="{61EBF8A5-843A-4D26-B127-244596B4A531}" dt="2021-05-03T00:49:10.446" v="12357" actId="26606"/>
          <ac:picMkLst>
            <pc:docMk/>
            <pc:sldMk cId="2041453715" sldId="280"/>
            <ac:picMk id="7" creationId="{C507B41D-C8D8-4EE8-824F-3D2E6980BE0F}"/>
          </ac:picMkLst>
        </pc:picChg>
        <pc:picChg chg="add mod ord">
          <ac:chgData name="Chris Thomas" userId="aac9ef4f-f666-46cb-bbab-4e3950146ffe" providerId="ADAL" clId="{61EBF8A5-843A-4D26-B127-244596B4A531}" dt="2021-05-03T00:49:10.446" v="12357" actId="26606"/>
          <ac:picMkLst>
            <pc:docMk/>
            <pc:sldMk cId="2041453715" sldId="280"/>
            <ac:picMk id="11" creationId="{70F19D3A-BC3C-4009-BD76-1074CEA84C78}"/>
          </ac:picMkLst>
        </pc:picChg>
        <pc:picChg chg="add mod ord">
          <ac:chgData name="Chris Thomas" userId="aac9ef4f-f666-46cb-bbab-4e3950146ffe" providerId="ADAL" clId="{61EBF8A5-843A-4D26-B127-244596B4A531}" dt="2021-05-03T00:49:10.446" v="12357" actId="26606"/>
          <ac:picMkLst>
            <pc:docMk/>
            <pc:sldMk cId="2041453715" sldId="280"/>
            <ac:picMk id="13" creationId="{0FF8197B-D523-48F6-87E4-4CAF3FA4AE46}"/>
          </ac:picMkLst>
        </pc:picChg>
        <pc:picChg chg="add mod ord">
          <ac:chgData name="Chris Thomas" userId="aac9ef4f-f666-46cb-bbab-4e3950146ffe" providerId="ADAL" clId="{61EBF8A5-843A-4D26-B127-244596B4A531}" dt="2021-05-03T00:49:10.446" v="12357" actId="26606"/>
          <ac:picMkLst>
            <pc:docMk/>
            <pc:sldMk cId="2041453715" sldId="280"/>
            <ac:picMk id="16" creationId="{238665B4-F12B-4D4A-A626-77F954795831}"/>
          </ac:picMkLst>
        </pc:picChg>
        <pc:picChg chg="add mod">
          <ac:chgData name="Chris Thomas" userId="aac9ef4f-f666-46cb-bbab-4e3950146ffe" providerId="ADAL" clId="{61EBF8A5-843A-4D26-B127-244596B4A531}" dt="2021-05-03T00:49:10.446" v="12357" actId="26606"/>
          <ac:picMkLst>
            <pc:docMk/>
            <pc:sldMk cId="2041453715" sldId="280"/>
            <ac:picMk id="20" creationId="{594AD69E-A477-4CEA-A4F2-555BB5CB5A06}"/>
          </ac:picMkLst>
        </pc:picChg>
        <pc:cxnChg chg="add del">
          <ac:chgData name="Chris Thomas" userId="aac9ef4f-f666-46cb-bbab-4e3950146ffe" providerId="ADAL" clId="{61EBF8A5-843A-4D26-B127-244596B4A531}" dt="2021-05-03T00:49:03.499" v="12351" actId="26606"/>
          <ac:cxnSpMkLst>
            <pc:docMk/>
            <pc:sldMk cId="2041453715" sldId="280"/>
            <ac:cxnSpMk id="23" creationId="{5C34627B-48E6-4F4D-B843-97717A86B490}"/>
          </ac:cxnSpMkLst>
        </pc:cxnChg>
        <pc:cxnChg chg="add del">
          <ac:chgData name="Chris Thomas" userId="aac9ef4f-f666-46cb-bbab-4e3950146ffe" providerId="ADAL" clId="{61EBF8A5-843A-4D26-B127-244596B4A531}" dt="2021-05-03T00:49:10.446" v="12357" actId="26606"/>
          <ac:cxnSpMkLst>
            <pc:docMk/>
            <pc:sldMk cId="2041453715" sldId="280"/>
            <ac:cxnSpMk id="26" creationId="{822A5670-0F7B-4199-AEAB-33FBA9CEA44D}"/>
          </ac:cxnSpMkLst>
        </pc:cxnChg>
        <pc:cxnChg chg="add del">
          <ac:chgData name="Chris Thomas" userId="aac9ef4f-f666-46cb-bbab-4e3950146ffe" providerId="ADAL" clId="{61EBF8A5-843A-4D26-B127-244596B4A531}" dt="2021-05-03T00:49:01.924" v="12349" actId="26606"/>
          <ac:cxnSpMkLst>
            <pc:docMk/>
            <pc:sldMk cId="2041453715" sldId="280"/>
            <ac:cxnSpMk id="27" creationId="{5C34627B-48E6-4F4D-B843-97717A86B490}"/>
          </ac:cxnSpMkLst>
        </pc:cxnChg>
        <pc:cxnChg chg="add del">
          <ac:chgData name="Chris Thomas" userId="aac9ef4f-f666-46cb-bbab-4e3950146ffe" providerId="ADAL" clId="{61EBF8A5-843A-4D26-B127-244596B4A531}" dt="2021-05-03T00:49:10.446" v="12357" actId="26606"/>
          <ac:cxnSpMkLst>
            <pc:docMk/>
            <pc:sldMk cId="2041453715" sldId="280"/>
            <ac:cxnSpMk id="29" creationId="{8BB1744D-A7DF-4B65-B6E3-DCF12BB2D869}"/>
          </ac:cxnSpMkLst>
        </pc:cxnChg>
        <pc:cxnChg chg="add del">
          <ac:chgData name="Chris Thomas" userId="aac9ef4f-f666-46cb-bbab-4e3950146ffe" providerId="ADAL" clId="{61EBF8A5-843A-4D26-B127-244596B4A531}" dt="2021-05-03T00:49:10.446" v="12357" actId="26606"/>
          <ac:cxnSpMkLst>
            <pc:docMk/>
            <pc:sldMk cId="2041453715" sldId="280"/>
            <ac:cxnSpMk id="31" creationId="{882DD753-EA38-4E86-91FB-05041A44A28E}"/>
          </ac:cxnSpMkLst>
        </pc:cxnChg>
        <pc:cxnChg chg="add del">
          <ac:chgData name="Chris Thomas" userId="aac9ef4f-f666-46cb-bbab-4e3950146ffe" providerId="ADAL" clId="{61EBF8A5-843A-4D26-B127-244596B4A531}" dt="2021-05-03T00:49:10.446" v="12357" actId="26606"/>
          <ac:cxnSpMkLst>
            <pc:docMk/>
            <pc:sldMk cId="2041453715" sldId="280"/>
            <ac:cxnSpMk id="33" creationId="{6DA63E78-7704-45EF-B5D3-EADDF5D82674}"/>
          </ac:cxnSpMkLst>
        </pc:cxnChg>
      </pc:sldChg>
      <pc:sldChg chg="modSp new del mod">
        <pc:chgData name="Chris Thomas" userId="aac9ef4f-f666-46cb-bbab-4e3950146ffe" providerId="ADAL" clId="{61EBF8A5-843A-4D26-B127-244596B4A531}" dt="2021-04-25T03:35:00.823" v="382" actId="2696"/>
        <pc:sldMkLst>
          <pc:docMk/>
          <pc:sldMk cId="786110201" sldId="281"/>
        </pc:sldMkLst>
        <pc:spChg chg="mod">
          <ac:chgData name="Chris Thomas" userId="aac9ef4f-f666-46cb-bbab-4e3950146ffe" providerId="ADAL" clId="{61EBF8A5-843A-4D26-B127-244596B4A531}" dt="2021-04-25T03:04:14.600" v="343" actId="20577"/>
          <ac:spMkLst>
            <pc:docMk/>
            <pc:sldMk cId="786110201" sldId="281"/>
            <ac:spMk id="2" creationId="{4D12FFAB-BB34-4098-BB4B-67E9CCE58B52}"/>
          </ac:spMkLst>
        </pc:spChg>
      </pc:sldChg>
      <pc:sldChg chg="addSp delSp modSp new mod setBg delDesignElem">
        <pc:chgData name="Chris Thomas" userId="aac9ef4f-f666-46cb-bbab-4e3950146ffe" providerId="ADAL" clId="{61EBF8A5-843A-4D26-B127-244596B4A531}" dt="2021-05-03T00:23:43.025" v="12311" actId="1076"/>
        <pc:sldMkLst>
          <pc:docMk/>
          <pc:sldMk cId="2960403186" sldId="282"/>
        </pc:sldMkLst>
        <pc:spChg chg="mod">
          <ac:chgData name="Chris Thomas" userId="aac9ef4f-f666-46cb-bbab-4e3950146ffe" providerId="ADAL" clId="{61EBF8A5-843A-4D26-B127-244596B4A531}" dt="2021-05-01T03:58:38.035" v="7321" actId="255"/>
          <ac:spMkLst>
            <pc:docMk/>
            <pc:sldMk cId="2960403186" sldId="282"/>
            <ac:spMk id="2" creationId="{A16F69CD-9213-42A7-AEBC-B6134A0A2492}"/>
          </ac:spMkLst>
        </pc:spChg>
        <pc:spChg chg="add del mod">
          <ac:chgData name="Chris Thomas" userId="aac9ef4f-f666-46cb-bbab-4e3950146ffe" providerId="ADAL" clId="{61EBF8A5-843A-4D26-B127-244596B4A531}" dt="2021-05-03T00:22:10.742" v="12287" actId="22"/>
          <ac:spMkLst>
            <pc:docMk/>
            <pc:sldMk cId="2960403186" sldId="282"/>
            <ac:spMk id="3" creationId="{B6B95199-D64B-4096-B9AB-18AEF7F06FDC}"/>
          </ac:spMkLst>
        </pc:spChg>
        <pc:spChg chg="add del mod">
          <ac:chgData name="Chris Thomas" userId="aac9ef4f-f666-46cb-bbab-4e3950146ffe" providerId="ADAL" clId="{61EBF8A5-843A-4D26-B127-244596B4A531}" dt="2021-04-25T13:13:57.875" v="1513"/>
          <ac:spMkLst>
            <pc:docMk/>
            <pc:sldMk cId="2960403186" sldId="282"/>
            <ac:spMk id="6" creationId="{0AC62F66-48A0-464F-AFAE-05FC0E3D0AF0}"/>
          </ac:spMkLst>
        </pc:spChg>
        <pc:spChg chg="add del">
          <ac:chgData name="Chris Thomas" userId="aac9ef4f-f666-46cb-bbab-4e3950146ffe" providerId="ADAL" clId="{61EBF8A5-843A-4D26-B127-244596B4A531}" dt="2021-05-01T03:58:24.261" v="7320" actId="26606"/>
          <ac:spMkLst>
            <pc:docMk/>
            <pc:sldMk cId="2960403186" sldId="282"/>
            <ac:spMk id="8" creationId="{C9A36457-A5F4-4103-A443-02581C09185B}"/>
          </ac:spMkLst>
        </pc:spChg>
        <pc:spChg chg="add del">
          <ac:chgData name="Chris Thomas" userId="aac9ef4f-f666-46cb-bbab-4e3950146ffe" providerId="ADAL" clId="{61EBF8A5-843A-4D26-B127-244596B4A531}" dt="2021-05-01T03:58:24.261" v="7320" actId="26606"/>
          <ac:spMkLst>
            <pc:docMk/>
            <pc:sldMk cId="2960403186" sldId="282"/>
            <ac:spMk id="10" creationId="{AA5CF486-D9E5-4A66-898A-F3D62B81B15E}"/>
          </ac:spMkLst>
        </pc:spChg>
        <pc:spChg chg="add">
          <ac:chgData name="Chris Thomas" userId="aac9ef4f-f666-46cb-bbab-4e3950146ffe" providerId="ADAL" clId="{61EBF8A5-843A-4D26-B127-244596B4A531}" dt="2021-05-01T03:58:24.261" v="7320" actId="26606"/>
          <ac:spMkLst>
            <pc:docMk/>
            <pc:sldMk cId="2960403186" sldId="282"/>
            <ac:spMk id="15" creationId="{C7FA33FF-088D-4F16-95A2-2C64D353DEA8}"/>
          </ac:spMkLst>
        </pc:spChg>
        <pc:spChg chg="add">
          <ac:chgData name="Chris Thomas" userId="aac9ef4f-f666-46cb-bbab-4e3950146ffe" providerId="ADAL" clId="{61EBF8A5-843A-4D26-B127-244596B4A531}" dt="2021-05-01T03:58:24.261" v="7320" actId="26606"/>
          <ac:spMkLst>
            <pc:docMk/>
            <pc:sldMk cId="2960403186" sldId="282"/>
            <ac:spMk id="17" creationId="{A376EFB1-01CF-419F-ABF1-2AF02BBFCBD1}"/>
          </ac:spMkLst>
        </pc:spChg>
        <pc:spChg chg="add">
          <ac:chgData name="Chris Thomas" userId="aac9ef4f-f666-46cb-bbab-4e3950146ffe" providerId="ADAL" clId="{61EBF8A5-843A-4D26-B127-244596B4A531}" dt="2021-05-01T03:58:24.261" v="7320" actId="26606"/>
          <ac:spMkLst>
            <pc:docMk/>
            <pc:sldMk cId="2960403186" sldId="282"/>
            <ac:spMk id="19" creationId="{FF9DEA15-78BD-4750-AA18-B9F28A6D5AB8}"/>
          </ac:spMkLst>
        </pc:spChg>
        <pc:picChg chg="add del mod ord">
          <ac:chgData name="Chris Thomas" userId="aac9ef4f-f666-46cb-bbab-4e3950146ffe" providerId="ADAL" clId="{61EBF8A5-843A-4D26-B127-244596B4A531}" dt="2021-05-03T00:22:30.114" v="12302" actId="1076"/>
          <ac:picMkLst>
            <pc:docMk/>
            <pc:sldMk cId="2960403186" sldId="282"/>
            <ac:picMk id="5" creationId="{EF573C81-B999-460E-9F86-CAEF28C815E1}"/>
          </ac:picMkLst>
        </pc:picChg>
        <pc:picChg chg="add del mod">
          <ac:chgData name="Chris Thomas" userId="aac9ef4f-f666-46cb-bbab-4e3950146ffe" providerId="ADAL" clId="{61EBF8A5-843A-4D26-B127-244596B4A531}" dt="2021-05-03T00:23:39.600" v="12310" actId="1076"/>
          <ac:picMkLst>
            <pc:docMk/>
            <pc:sldMk cId="2960403186" sldId="282"/>
            <ac:picMk id="7" creationId="{EC6A128C-0EBE-4904-91AF-DDB6920B4B6C}"/>
          </ac:picMkLst>
        </pc:picChg>
        <pc:picChg chg="add del mod">
          <ac:chgData name="Chris Thomas" userId="aac9ef4f-f666-46cb-bbab-4e3950146ffe" providerId="ADAL" clId="{61EBF8A5-843A-4D26-B127-244596B4A531}" dt="2021-05-03T00:22:26.016" v="12300" actId="1076"/>
          <ac:picMkLst>
            <pc:docMk/>
            <pc:sldMk cId="2960403186" sldId="282"/>
            <ac:picMk id="11" creationId="{D82C8C5C-5A7F-4A09-87E5-0D522CBBAABD}"/>
          </ac:picMkLst>
        </pc:picChg>
        <pc:picChg chg="add mod">
          <ac:chgData name="Chris Thomas" userId="aac9ef4f-f666-46cb-bbab-4e3950146ffe" providerId="ADAL" clId="{61EBF8A5-843A-4D26-B127-244596B4A531}" dt="2021-05-03T00:23:43.025" v="12311" actId="1076"/>
          <ac:picMkLst>
            <pc:docMk/>
            <pc:sldMk cId="2960403186" sldId="282"/>
            <ac:picMk id="13" creationId="{6B250D18-96E4-4B57-B934-1756894D5250}"/>
          </ac:picMkLst>
        </pc:picChg>
      </pc:sldChg>
      <pc:sldChg chg="addSp delSp modSp new del mod ord setBg addAnim modAnim delDesignElem">
        <pc:chgData name="Chris Thomas" userId="aac9ef4f-f666-46cb-bbab-4e3950146ffe" providerId="ADAL" clId="{61EBF8A5-843A-4D26-B127-244596B4A531}" dt="2021-05-03T22:21:23.655" v="12621" actId="2696"/>
        <pc:sldMkLst>
          <pc:docMk/>
          <pc:sldMk cId="3633126264" sldId="283"/>
        </pc:sldMkLst>
        <pc:spChg chg="mod">
          <ac:chgData name="Chris Thomas" userId="aac9ef4f-f666-46cb-bbab-4e3950146ffe" providerId="ADAL" clId="{61EBF8A5-843A-4D26-B127-244596B4A531}" dt="2021-05-01T03:32:45.419" v="7083" actId="20577"/>
          <ac:spMkLst>
            <pc:docMk/>
            <pc:sldMk cId="3633126264" sldId="283"/>
            <ac:spMk id="2" creationId="{C9449BC6-ACED-4981-A67B-1BEC0204FF77}"/>
          </ac:spMkLst>
        </pc:spChg>
        <pc:spChg chg="mod">
          <ac:chgData name="Chris Thomas" userId="aac9ef4f-f666-46cb-bbab-4e3950146ffe" providerId="ADAL" clId="{61EBF8A5-843A-4D26-B127-244596B4A531}" dt="2021-05-01T12:42:33.485" v="7351" actId="14100"/>
          <ac:spMkLst>
            <pc:docMk/>
            <pc:sldMk cId="3633126264" sldId="283"/>
            <ac:spMk id="3" creationId="{C2046207-7BA9-4310-98E9-BCDDC53BE825}"/>
          </ac:spMkLst>
        </pc:spChg>
        <pc:spChg chg="add del">
          <ac:chgData name="Chris Thomas" userId="aac9ef4f-f666-46cb-bbab-4e3950146ffe" providerId="ADAL" clId="{61EBF8A5-843A-4D26-B127-244596B4A531}" dt="2021-05-01T03:12:11.660" v="6990" actId="26606"/>
          <ac:spMkLst>
            <pc:docMk/>
            <pc:sldMk cId="3633126264" sldId="283"/>
            <ac:spMk id="5" creationId="{C9A36457-A5F4-4103-A443-02581C09185B}"/>
          </ac:spMkLst>
        </pc:spChg>
        <pc:spChg chg="add del">
          <ac:chgData name="Chris Thomas" userId="aac9ef4f-f666-46cb-bbab-4e3950146ffe" providerId="ADAL" clId="{61EBF8A5-843A-4D26-B127-244596B4A531}" dt="2021-05-01T03:12:11.660" v="6990" actId="26606"/>
          <ac:spMkLst>
            <pc:docMk/>
            <pc:sldMk cId="3633126264" sldId="283"/>
            <ac:spMk id="6" creationId="{AA5CF486-D9E5-4A66-898A-F3D62B81B15E}"/>
          </ac:spMkLst>
        </pc:spChg>
        <pc:spChg chg="add del">
          <ac:chgData name="Chris Thomas" userId="aac9ef4f-f666-46cb-bbab-4e3950146ffe" providerId="ADAL" clId="{61EBF8A5-843A-4D26-B127-244596B4A531}" dt="2021-04-25T04:48:53.758" v="1091" actId="26606"/>
          <ac:spMkLst>
            <pc:docMk/>
            <pc:sldMk cId="3633126264" sldId="283"/>
            <ac:spMk id="8" creationId="{577D6B2E-37A3-429E-A37C-F30ED6487282}"/>
          </ac:spMkLst>
        </pc:spChg>
        <pc:spChg chg="add del">
          <ac:chgData name="Chris Thomas" userId="aac9ef4f-f666-46cb-bbab-4e3950146ffe" providerId="ADAL" clId="{61EBF8A5-843A-4D26-B127-244596B4A531}" dt="2021-04-25T04:48:53.758" v="1091" actId="26606"/>
          <ac:spMkLst>
            <pc:docMk/>
            <pc:sldMk cId="3633126264" sldId="283"/>
            <ac:spMk id="10" creationId="{5CEAD642-85CF-4750-8432-7C80C901F001}"/>
          </ac:spMkLst>
        </pc:spChg>
        <pc:spChg chg="add del mod">
          <ac:chgData name="Chris Thomas" userId="aac9ef4f-f666-46cb-bbab-4e3950146ffe" providerId="ADAL" clId="{61EBF8A5-843A-4D26-B127-244596B4A531}" dt="2021-05-01T03:13:11.550" v="7008" actId="478"/>
          <ac:spMkLst>
            <pc:docMk/>
            <pc:sldMk cId="3633126264" sldId="283"/>
            <ac:spMk id="11" creationId="{507588B0-667E-490A-B933-F494427E046D}"/>
          </ac:spMkLst>
        </pc:spChg>
        <pc:spChg chg="add mod">
          <ac:chgData name="Chris Thomas" userId="aac9ef4f-f666-46cb-bbab-4e3950146ffe" providerId="ADAL" clId="{61EBF8A5-843A-4D26-B127-244596B4A531}" dt="2021-05-01T03:32:57.760" v="7084"/>
          <ac:spMkLst>
            <pc:docMk/>
            <pc:sldMk cId="3633126264" sldId="283"/>
            <ac:spMk id="12" creationId="{48ABFDBB-2623-41AB-BCE8-0E1D6996E4E2}"/>
          </ac:spMkLst>
        </pc:spChg>
        <pc:spChg chg="add del">
          <ac:chgData name="Chris Thomas" userId="aac9ef4f-f666-46cb-bbab-4e3950146ffe" providerId="ADAL" clId="{61EBF8A5-843A-4D26-B127-244596B4A531}" dt="2021-04-25T04:48:53.758" v="1091" actId="26606"/>
          <ac:spMkLst>
            <pc:docMk/>
            <pc:sldMk cId="3633126264" sldId="283"/>
            <ac:spMk id="12" creationId="{FA33EEAE-15D5-4119-8C1E-89D943F911EF}"/>
          </ac:spMkLst>
        </pc:spChg>
        <pc:spChg chg="add del">
          <ac:chgData name="Chris Thomas" userId="aac9ef4f-f666-46cb-bbab-4e3950146ffe" providerId="ADAL" clId="{61EBF8A5-843A-4D26-B127-244596B4A531}" dt="2021-04-25T04:48:53.758" v="1091" actId="26606"/>
          <ac:spMkLst>
            <pc:docMk/>
            <pc:sldMk cId="3633126264" sldId="283"/>
            <ac:spMk id="14" creationId="{730D8B3B-9B80-4025-B934-26DC7D7CD231}"/>
          </ac:spMkLst>
        </pc:spChg>
        <pc:spChg chg="add del mod">
          <ac:chgData name="Chris Thomas" userId="aac9ef4f-f666-46cb-bbab-4e3950146ffe" providerId="ADAL" clId="{61EBF8A5-843A-4D26-B127-244596B4A531}" dt="2021-04-25T13:57:10.401" v="1555"/>
          <ac:spMkLst>
            <pc:docMk/>
            <pc:sldMk cId="3633126264" sldId="283"/>
            <ac:spMk id="15" creationId="{EAC05E07-51CA-43F7-9876-C0F34012C2D5}"/>
          </ac:spMkLst>
        </pc:spChg>
        <pc:spChg chg="add del">
          <ac:chgData name="Chris Thomas" userId="aac9ef4f-f666-46cb-bbab-4e3950146ffe" providerId="ADAL" clId="{61EBF8A5-843A-4D26-B127-244596B4A531}" dt="2021-04-25T04:48:53.758" v="1091" actId="26606"/>
          <ac:spMkLst>
            <pc:docMk/>
            <pc:sldMk cId="3633126264" sldId="283"/>
            <ac:spMk id="16" creationId="{1064D5D5-227B-4F66-9AEA-46F570E793BD}"/>
          </ac:spMkLst>
        </pc:spChg>
        <pc:spChg chg="add del mod">
          <ac:chgData name="Chris Thomas" userId="aac9ef4f-f666-46cb-bbab-4e3950146ffe" providerId="ADAL" clId="{61EBF8A5-843A-4D26-B127-244596B4A531}" dt="2021-05-01T03:12:11.660" v="6990" actId="26606"/>
          <ac:spMkLst>
            <pc:docMk/>
            <pc:sldMk cId="3633126264" sldId="283"/>
            <ac:spMk id="17" creationId="{848DF31B-682F-48D2-B3AE-961D0066884E}"/>
          </ac:spMkLst>
        </pc:spChg>
        <pc:spChg chg="add del">
          <ac:chgData name="Chris Thomas" userId="aac9ef4f-f666-46cb-bbab-4e3950146ffe" providerId="ADAL" clId="{61EBF8A5-843A-4D26-B127-244596B4A531}" dt="2021-04-25T04:48:53.758" v="1091" actId="26606"/>
          <ac:spMkLst>
            <pc:docMk/>
            <pc:sldMk cId="3633126264" sldId="283"/>
            <ac:spMk id="18" creationId="{646B67A4-D328-4747-A82B-65E84FA46368}"/>
          </ac:spMkLst>
        </pc:spChg>
        <pc:spChg chg="add">
          <ac:chgData name="Chris Thomas" userId="aac9ef4f-f666-46cb-bbab-4e3950146ffe" providerId="ADAL" clId="{61EBF8A5-843A-4D26-B127-244596B4A531}" dt="2021-05-01T03:12:11.660" v="6990" actId="26606"/>
          <ac:spMkLst>
            <pc:docMk/>
            <pc:sldMk cId="3633126264" sldId="283"/>
            <ac:spMk id="19" creationId="{C7FA33FF-088D-4F16-95A2-2C64D353DEA8}"/>
          </ac:spMkLst>
        </pc:spChg>
        <pc:spChg chg="add del">
          <ac:chgData name="Chris Thomas" userId="aac9ef4f-f666-46cb-bbab-4e3950146ffe" providerId="ADAL" clId="{61EBF8A5-843A-4D26-B127-244596B4A531}" dt="2021-04-25T04:48:53.758" v="1091" actId="26606"/>
          <ac:spMkLst>
            <pc:docMk/>
            <pc:sldMk cId="3633126264" sldId="283"/>
            <ac:spMk id="20" creationId="{B5A1B09C-1565-46F8-B70F-621C5EB48A09}"/>
          </ac:spMkLst>
        </pc:spChg>
        <pc:spChg chg="add del">
          <ac:chgData name="Chris Thomas" userId="aac9ef4f-f666-46cb-bbab-4e3950146ffe" providerId="ADAL" clId="{61EBF8A5-843A-4D26-B127-244596B4A531}" dt="2021-04-25T04:48:53.758" v="1091" actId="26606"/>
          <ac:spMkLst>
            <pc:docMk/>
            <pc:sldMk cId="3633126264" sldId="283"/>
            <ac:spMk id="22" creationId="{8C516CC8-80AC-446C-A56E-9F54B7210402}"/>
          </ac:spMkLst>
        </pc:spChg>
        <pc:spChg chg="add">
          <ac:chgData name="Chris Thomas" userId="aac9ef4f-f666-46cb-bbab-4e3950146ffe" providerId="ADAL" clId="{61EBF8A5-843A-4D26-B127-244596B4A531}" dt="2021-05-01T03:12:11.660" v="6990" actId="26606"/>
          <ac:spMkLst>
            <pc:docMk/>
            <pc:sldMk cId="3633126264" sldId="283"/>
            <ac:spMk id="24" creationId="{A376EFB1-01CF-419F-ABF1-2AF02BBFCBD1}"/>
          </ac:spMkLst>
        </pc:spChg>
        <pc:spChg chg="add">
          <ac:chgData name="Chris Thomas" userId="aac9ef4f-f666-46cb-bbab-4e3950146ffe" providerId="ADAL" clId="{61EBF8A5-843A-4D26-B127-244596B4A531}" dt="2021-05-01T03:12:11.660" v="6990" actId="26606"/>
          <ac:spMkLst>
            <pc:docMk/>
            <pc:sldMk cId="3633126264" sldId="283"/>
            <ac:spMk id="26" creationId="{FF9DEA15-78BD-4750-AA18-B9F28A6D5AB8}"/>
          </ac:spMkLst>
        </pc:spChg>
        <pc:picChg chg="add mod">
          <ac:chgData name="Chris Thomas" userId="aac9ef4f-f666-46cb-bbab-4e3950146ffe" providerId="ADAL" clId="{61EBF8A5-843A-4D26-B127-244596B4A531}" dt="2021-05-02T14:14:11.680" v="12181" actId="208"/>
          <ac:picMkLst>
            <pc:docMk/>
            <pc:sldMk cId="3633126264" sldId="283"/>
            <ac:picMk id="13" creationId="{24C96807-B654-419D-BB1C-DD570F039F4A}"/>
          </ac:picMkLst>
        </pc:picChg>
        <pc:picChg chg="add mod">
          <ac:chgData name="Chris Thomas" userId="aac9ef4f-f666-46cb-bbab-4e3950146ffe" providerId="ADAL" clId="{61EBF8A5-843A-4D26-B127-244596B4A531}" dt="2021-05-02T14:14:11.680" v="12181" actId="208"/>
          <ac:picMkLst>
            <pc:docMk/>
            <pc:sldMk cId="3633126264" sldId="283"/>
            <ac:picMk id="14" creationId="{85216B1C-D36B-474A-897B-58CB92AF2221}"/>
          </ac:picMkLst>
        </pc:picChg>
      </pc:sldChg>
      <pc:sldChg chg="addSp delSp modSp new mod ord setBg delDesignElem">
        <pc:chgData name="Chris Thomas" userId="aac9ef4f-f666-46cb-bbab-4e3950146ffe" providerId="ADAL" clId="{61EBF8A5-843A-4D26-B127-244596B4A531}" dt="2021-05-01T20:29:03.154" v="9709" actId="20577"/>
        <pc:sldMkLst>
          <pc:docMk/>
          <pc:sldMk cId="4041570571" sldId="284"/>
        </pc:sldMkLst>
        <pc:spChg chg="mod">
          <ac:chgData name="Chris Thomas" userId="aac9ef4f-f666-46cb-bbab-4e3950146ffe" providerId="ADAL" clId="{61EBF8A5-843A-4D26-B127-244596B4A531}" dt="2021-05-01T04:00:29.343" v="7334"/>
          <ac:spMkLst>
            <pc:docMk/>
            <pc:sldMk cId="4041570571" sldId="284"/>
            <ac:spMk id="2" creationId="{29859284-0B38-4ACB-93E3-FD6436B86241}"/>
          </ac:spMkLst>
        </pc:spChg>
        <pc:spChg chg="mod">
          <ac:chgData name="Chris Thomas" userId="aac9ef4f-f666-46cb-bbab-4e3950146ffe" providerId="ADAL" clId="{61EBF8A5-843A-4D26-B127-244596B4A531}" dt="2021-05-01T20:29:03.154" v="9709" actId="20577"/>
          <ac:spMkLst>
            <pc:docMk/>
            <pc:sldMk cId="4041570571" sldId="284"/>
            <ac:spMk id="3" creationId="{3ADB6EF6-4B50-4729-ADF3-1C403944A2D3}"/>
          </ac:spMkLst>
        </pc:spChg>
        <pc:spChg chg="add del">
          <ac:chgData name="Chris Thomas" userId="aac9ef4f-f666-46cb-bbab-4e3950146ffe" providerId="ADAL" clId="{61EBF8A5-843A-4D26-B127-244596B4A531}" dt="2021-05-01T03:59:33.615" v="7328" actId="26606"/>
          <ac:spMkLst>
            <pc:docMk/>
            <pc:sldMk cId="4041570571" sldId="284"/>
            <ac:spMk id="5" creationId="{C9A36457-A5F4-4103-A443-02581C09185B}"/>
          </ac:spMkLst>
        </pc:spChg>
        <pc:spChg chg="add del">
          <ac:chgData name="Chris Thomas" userId="aac9ef4f-f666-46cb-bbab-4e3950146ffe" providerId="ADAL" clId="{61EBF8A5-843A-4D26-B127-244596B4A531}" dt="2021-05-01T03:59:33.615" v="7328" actId="26606"/>
          <ac:spMkLst>
            <pc:docMk/>
            <pc:sldMk cId="4041570571" sldId="284"/>
            <ac:spMk id="6" creationId="{AA5CF486-D9E5-4A66-898A-F3D62B81B15E}"/>
          </ac:spMkLst>
        </pc:spChg>
        <pc:spChg chg="add del">
          <ac:chgData name="Chris Thomas" userId="aac9ef4f-f666-46cb-bbab-4e3950146ffe" providerId="ADAL" clId="{61EBF8A5-843A-4D26-B127-244596B4A531}" dt="2021-04-25T03:40:24.900" v="448" actId="26606"/>
          <ac:spMkLst>
            <pc:docMk/>
            <pc:sldMk cId="4041570571" sldId="284"/>
            <ac:spMk id="8" creationId="{6D6CDB20-394C-4D51-9C5B-8751E21338DC}"/>
          </ac:spMkLst>
        </pc:spChg>
        <pc:spChg chg="add del">
          <ac:chgData name="Chris Thomas" userId="aac9ef4f-f666-46cb-bbab-4e3950146ffe" providerId="ADAL" clId="{61EBF8A5-843A-4D26-B127-244596B4A531}" dt="2021-04-25T03:40:24.900" v="448" actId="26606"/>
          <ac:spMkLst>
            <pc:docMk/>
            <pc:sldMk cId="4041570571" sldId="284"/>
            <ac:spMk id="10" creationId="{46DFD1E0-DCA7-47E6-B78B-6ECDDF873DD6}"/>
          </ac:spMkLst>
        </pc:spChg>
        <pc:spChg chg="add del">
          <ac:chgData name="Chris Thomas" userId="aac9ef4f-f666-46cb-bbab-4e3950146ffe" providerId="ADAL" clId="{61EBF8A5-843A-4D26-B127-244596B4A531}" dt="2021-04-25T13:13:17.975" v="1503" actId="22"/>
          <ac:spMkLst>
            <pc:docMk/>
            <pc:sldMk cId="4041570571" sldId="284"/>
            <ac:spMk id="11" creationId="{40B34AC7-D050-46DB-B90F-3522809E34AB}"/>
          </ac:spMkLst>
        </pc:spChg>
        <pc:spChg chg="add del">
          <ac:chgData name="Chris Thomas" userId="aac9ef4f-f666-46cb-bbab-4e3950146ffe" providerId="ADAL" clId="{61EBF8A5-843A-4D26-B127-244596B4A531}" dt="2021-04-25T03:40:24.900" v="448" actId="26606"/>
          <ac:spMkLst>
            <pc:docMk/>
            <pc:sldMk cId="4041570571" sldId="284"/>
            <ac:spMk id="12" creationId="{8AAB0B1E-BB97-40E0-8DCD-D1197A0E1D6A}"/>
          </ac:spMkLst>
        </pc:spChg>
        <pc:spChg chg="add del mod">
          <ac:chgData name="Chris Thomas" userId="aac9ef4f-f666-46cb-bbab-4e3950146ffe" providerId="ADAL" clId="{61EBF8A5-843A-4D26-B127-244596B4A531}" dt="2021-05-01T03:59:33.615" v="7328" actId="26606"/>
          <ac:spMkLst>
            <pc:docMk/>
            <pc:sldMk cId="4041570571" sldId="284"/>
            <ac:spMk id="13" creationId="{0ECD8BAF-946C-44B4-8993-D13A746E3DDE}"/>
          </ac:spMkLst>
        </pc:spChg>
        <pc:spChg chg="add">
          <ac:chgData name="Chris Thomas" userId="aac9ef4f-f666-46cb-bbab-4e3950146ffe" providerId="ADAL" clId="{61EBF8A5-843A-4D26-B127-244596B4A531}" dt="2021-05-01T03:59:33.615" v="7328" actId="26606"/>
          <ac:spMkLst>
            <pc:docMk/>
            <pc:sldMk cId="4041570571" sldId="284"/>
            <ac:spMk id="18" creationId="{C7FA33FF-088D-4F16-95A2-2C64D353DEA8}"/>
          </ac:spMkLst>
        </pc:spChg>
        <pc:spChg chg="add">
          <ac:chgData name="Chris Thomas" userId="aac9ef4f-f666-46cb-bbab-4e3950146ffe" providerId="ADAL" clId="{61EBF8A5-843A-4D26-B127-244596B4A531}" dt="2021-05-01T03:59:33.615" v="7328" actId="26606"/>
          <ac:spMkLst>
            <pc:docMk/>
            <pc:sldMk cId="4041570571" sldId="284"/>
            <ac:spMk id="20" creationId="{A376EFB1-01CF-419F-ABF1-2AF02BBFCBD1}"/>
          </ac:spMkLst>
        </pc:spChg>
        <pc:spChg chg="add">
          <ac:chgData name="Chris Thomas" userId="aac9ef4f-f666-46cb-bbab-4e3950146ffe" providerId="ADAL" clId="{61EBF8A5-843A-4D26-B127-244596B4A531}" dt="2021-05-01T03:59:33.615" v="7328" actId="26606"/>
          <ac:spMkLst>
            <pc:docMk/>
            <pc:sldMk cId="4041570571" sldId="284"/>
            <ac:spMk id="22" creationId="{FF9DEA15-78BD-4750-AA18-B9F28A6D5AB8}"/>
          </ac:spMkLst>
        </pc:spChg>
        <pc:cxnChg chg="add del">
          <ac:chgData name="Chris Thomas" userId="aac9ef4f-f666-46cb-bbab-4e3950146ffe" providerId="ADAL" clId="{61EBF8A5-843A-4D26-B127-244596B4A531}" dt="2021-04-25T03:40:24.900" v="448" actId="26606"/>
          <ac:cxnSpMkLst>
            <pc:docMk/>
            <pc:sldMk cId="4041570571" sldId="284"/>
            <ac:cxnSpMk id="14" creationId="{F492F8DF-EE34-4FC5-9FFE-76EB2E3BBA95}"/>
          </ac:cxnSpMkLst>
        </pc:cxnChg>
      </pc:sldChg>
      <pc:sldChg chg="addSp delSp modSp new del mod setBg">
        <pc:chgData name="Chris Thomas" userId="aac9ef4f-f666-46cb-bbab-4e3950146ffe" providerId="ADAL" clId="{61EBF8A5-843A-4D26-B127-244596B4A531}" dt="2021-04-25T14:38:17.377" v="1858" actId="2696"/>
        <pc:sldMkLst>
          <pc:docMk/>
          <pc:sldMk cId="1323974291" sldId="285"/>
        </pc:sldMkLst>
        <pc:spChg chg="mod">
          <ac:chgData name="Chris Thomas" userId="aac9ef4f-f666-46cb-bbab-4e3950146ffe" providerId="ADAL" clId="{61EBF8A5-843A-4D26-B127-244596B4A531}" dt="2021-04-25T14:38:09.784" v="1857" actId="20577"/>
          <ac:spMkLst>
            <pc:docMk/>
            <pc:sldMk cId="1323974291" sldId="285"/>
            <ac:spMk id="2" creationId="{CD771F52-B3FA-4FE6-8C77-7E0B221B3588}"/>
          </ac:spMkLst>
        </pc:spChg>
        <pc:spChg chg="mod">
          <ac:chgData name="Chris Thomas" userId="aac9ef4f-f666-46cb-bbab-4e3950146ffe" providerId="ADAL" clId="{61EBF8A5-843A-4D26-B127-244596B4A531}" dt="2021-04-25T04:46:11.005" v="1054" actId="26606"/>
          <ac:spMkLst>
            <pc:docMk/>
            <pc:sldMk cId="1323974291" sldId="285"/>
            <ac:spMk id="3" creationId="{C92F70FE-93A7-443C-AC84-39F7EFD635A6}"/>
          </ac:spMkLst>
        </pc:spChg>
        <pc:spChg chg="add del mod">
          <ac:chgData name="Chris Thomas" userId="aac9ef4f-f666-46cb-bbab-4e3950146ffe" providerId="ADAL" clId="{61EBF8A5-843A-4D26-B127-244596B4A531}" dt="2021-04-25T13:14:03.332" v="1517"/>
          <ac:spMkLst>
            <pc:docMk/>
            <pc:sldMk cId="1323974291" sldId="285"/>
            <ac:spMk id="6" creationId="{F0C4BEE7-807A-4202-87AF-5031351DCFB4}"/>
          </ac:spMkLst>
        </pc:spChg>
        <pc:spChg chg="add">
          <ac:chgData name="Chris Thomas" userId="aac9ef4f-f666-46cb-bbab-4e3950146ffe" providerId="ADAL" clId="{61EBF8A5-843A-4D26-B127-244596B4A531}" dt="2021-04-25T04:46:11.005" v="1054" actId="26606"/>
          <ac:spMkLst>
            <pc:docMk/>
            <pc:sldMk cId="1323974291" sldId="285"/>
            <ac:spMk id="8" creationId="{C9A36457-A5F4-4103-A443-02581C09185B}"/>
          </ac:spMkLst>
        </pc:spChg>
        <pc:spChg chg="add">
          <ac:chgData name="Chris Thomas" userId="aac9ef4f-f666-46cb-bbab-4e3950146ffe" providerId="ADAL" clId="{61EBF8A5-843A-4D26-B127-244596B4A531}" dt="2021-04-25T04:46:11.005" v="1054" actId="26606"/>
          <ac:spMkLst>
            <pc:docMk/>
            <pc:sldMk cId="1323974291" sldId="285"/>
            <ac:spMk id="10" creationId="{AA5CF486-D9E5-4A66-898A-F3D62B81B15E}"/>
          </ac:spMkLst>
        </pc:spChg>
      </pc:sldChg>
      <pc:sldChg chg="addSp delSp modSp new mod setBg delDesignElem">
        <pc:chgData name="Chris Thomas" userId="aac9ef4f-f666-46cb-bbab-4e3950146ffe" providerId="ADAL" clId="{61EBF8A5-843A-4D26-B127-244596B4A531}" dt="2021-05-01T03:57:55.357" v="7319" actId="255"/>
        <pc:sldMkLst>
          <pc:docMk/>
          <pc:sldMk cId="2678535378" sldId="286"/>
        </pc:sldMkLst>
        <pc:spChg chg="mod">
          <ac:chgData name="Chris Thomas" userId="aac9ef4f-f666-46cb-bbab-4e3950146ffe" providerId="ADAL" clId="{61EBF8A5-843A-4D26-B127-244596B4A531}" dt="2021-05-01T03:57:45.118" v="7316" actId="255"/>
          <ac:spMkLst>
            <pc:docMk/>
            <pc:sldMk cId="2678535378" sldId="286"/>
            <ac:spMk id="2" creationId="{F9955375-FD0E-4F71-A6D9-CCBDCCEC0F41}"/>
          </ac:spMkLst>
        </pc:spChg>
        <pc:spChg chg="mod">
          <ac:chgData name="Chris Thomas" userId="aac9ef4f-f666-46cb-bbab-4e3950146ffe" providerId="ADAL" clId="{61EBF8A5-843A-4D26-B127-244596B4A531}" dt="2021-05-01T03:57:55.357" v="7319" actId="255"/>
          <ac:spMkLst>
            <pc:docMk/>
            <pc:sldMk cId="2678535378" sldId="286"/>
            <ac:spMk id="3" creationId="{B1224FAD-8557-42F8-AE7D-DBA08808A947}"/>
          </ac:spMkLst>
        </pc:spChg>
        <pc:spChg chg="add del">
          <ac:chgData name="Chris Thomas" userId="aac9ef4f-f666-46cb-bbab-4e3950146ffe" providerId="ADAL" clId="{61EBF8A5-843A-4D26-B127-244596B4A531}" dt="2021-05-01T03:57:38.820" v="7315" actId="26606"/>
          <ac:spMkLst>
            <pc:docMk/>
            <pc:sldMk cId="2678535378" sldId="286"/>
            <ac:spMk id="8" creationId="{C9A36457-A5F4-4103-A443-02581C09185B}"/>
          </ac:spMkLst>
        </pc:spChg>
        <pc:spChg chg="add del">
          <ac:chgData name="Chris Thomas" userId="aac9ef4f-f666-46cb-bbab-4e3950146ffe" providerId="ADAL" clId="{61EBF8A5-843A-4D26-B127-244596B4A531}" dt="2021-05-01T03:57:38.820" v="7315" actId="26606"/>
          <ac:spMkLst>
            <pc:docMk/>
            <pc:sldMk cId="2678535378" sldId="286"/>
            <ac:spMk id="10" creationId="{AA5CF486-D9E5-4A66-898A-F3D62B81B15E}"/>
          </ac:spMkLst>
        </pc:spChg>
        <pc:spChg chg="add">
          <ac:chgData name="Chris Thomas" userId="aac9ef4f-f666-46cb-bbab-4e3950146ffe" providerId="ADAL" clId="{61EBF8A5-843A-4D26-B127-244596B4A531}" dt="2021-05-01T03:57:38.820" v="7315" actId="26606"/>
          <ac:spMkLst>
            <pc:docMk/>
            <pc:sldMk cId="2678535378" sldId="286"/>
            <ac:spMk id="15" creationId="{C7FA33FF-088D-4F16-95A2-2C64D353DEA8}"/>
          </ac:spMkLst>
        </pc:spChg>
        <pc:spChg chg="add">
          <ac:chgData name="Chris Thomas" userId="aac9ef4f-f666-46cb-bbab-4e3950146ffe" providerId="ADAL" clId="{61EBF8A5-843A-4D26-B127-244596B4A531}" dt="2021-05-01T03:57:38.820" v="7315" actId="26606"/>
          <ac:spMkLst>
            <pc:docMk/>
            <pc:sldMk cId="2678535378" sldId="286"/>
            <ac:spMk id="17" creationId="{A376EFB1-01CF-419F-ABF1-2AF02BBFCBD1}"/>
          </ac:spMkLst>
        </pc:spChg>
        <pc:spChg chg="add">
          <ac:chgData name="Chris Thomas" userId="aac9ef4f-f666-46cb-bbab-4e3950146ffe" providerId="ADAL" clId="{61EBF8A5-843A-4D26-B127-244596B4A531}" dt="2021-05-01T03:57:38.820" v="7315" actId="26606"/>
          <ac:spMkLst>
            <pc:docMk/>
            <pc:sldMk cId="2678535378" sldId="286"/>
            <ac:spMk id="19" creationId="{FF9DEA15-78BD-4750-AA18-B9F28A6D5AB8}"/>
          </ac:spMkLst>
        </pc:spChg>
      </pc:sldChg>
      <pc:sldChg chg="addSp delSp modSp new mod setBg delDesignElem">
        <pc:chgData name="Chris Thomas" userId="aac9ef4f-f666-46cb-bbab-4e3950146ffe" providerId="ADAL" clId="{61EBF8A5-843A-4D26-B127-244596B4A531}" dt="2021-05-01T03:57:29.448" v="7314" actId="20577"/>
        <pc:sldMkLst>
          <pc:docMk/>
          <pc:sldMk cId="691643113" sldId="287"/>
        </pc:sldMkLst>
        <pc:spChg chg="mod">
          <ac:chgData name="Chris Thomas" userId="aac9ef4f-f666-46cb-bbab-4e3950146ffe" providerId="ADAL" clId="{61EBF8A5-843A-4D26-B127-244596B4A531}" dt="2021-05-01T03:57:22.874" v="7312" actId="255"/>
          <ac:spMkLst>
            <pc:docMk/>
            <pc:sldMk cId="691643113" sldId="287"/>
            <ac:spMk id="2" creationId="{9B5E2C03-4BE3-480E-98D8-E85C21723A40}"/>
          </ac:spMkLst>
        </pc:spChg>
        <pc:spChg chg="mod">
          <ac:chgData name="Chris Thomas" userId="aac9ef4f-f666-46cb-bbab-4e3950146ffe" providerId="ADAL" clId="{61EBF8A5-843A-4D26-B127-244596B4A531}" dt="2021-05-01T03:57:29.448" v="7314" actId="20577"/>
          <ac:spMkLst>
            <pc:docMk/>
            <pc:sldMk cId="691643113" sldId="287"/>
            <ac:spMk id="3" creationId="{7BF6FFB4-3DFC-4B79-A1EA-E33B21CC6089}"/>
          </ac:spMkLst>
        </pc:spChg>
        <pc:spChg chg="add del">
          <ac:chgData name="Chris Thomas" userId="aac9ef4f-f666-46cb-bbab-4e3950146ffe" providerId="ADAL" clId="{61EBF8A5-843A-4D26-B127-244596B4A531}" dt="2021-05-01T03:57:11.295" v="7310" actId="26606"/>
          <ac:spMkLst>
            <pc:docMk/>
            <pc:sldMk cId="691643113" sldId="287"/>
            <ac:spMk id="5" creationId="{C9A36457-A5F4-4103-A443-02581C09185B}"/>
          </ac:spMkLst>
        </pc:spChg>
        <pc:spChg chg="add del">
          <ac:chgData name="Chris Thomas" userId="aac9ef4f-f666-46cb-bbab-4e3950146ffe" providerId="ADAL" clId="{61EBF8A5-843A-4D26-B127-244596B4A531}" dt="2021-05-01T03:57:11.295" v="7310" actId="26606"/>
          <ac:spMkLst>
            <pc:docMk/>
            <pc:sldMk cId="691643113" sldId="287"/>
            <ac:spMk id="6" creationId="{AA5CF486-D9E5-4A66-898A-F3D62B81B15E}"/>
          </ac:spMkLst>
        </pc:spChg>
        <pc:spChg chg="add del">
          <ac:chgData name="Chris Thomas" userId="aac9ef4f-f666-46cb-bbab-4e3950146ffe" providerId="ADAL" clId="{61EBF8A5-843A-4D26-B127-244596B4A531}" dt="2021-04-25T04:39:59.598" v="1002" actId="26606"/>
          <ac:spMkLst>
            <pc:docMk/>
            <pc:sldMk cId="691643113" sldId="287"/>
            <ac:spMk id="8" creationId="{C9A36457-A5F4-4103-A443-02581C09185B}"/>
          </ac:spMkLst>
        </pc:spChg>
        <pc:spChg chg="add del">
          <ac:chgData name="Chris Thomas" userId="aac9ef4f-f666-46cb-bbab-4e3950146ffe" providerId="ADAL" clId="{61EBF8A5-843A-4D26-B127-244596B4A531}" dt="2021-04-25T04:39:59.598" v="1002" actId="26606"/>
          <ac:spMkLst>
            <pc:docMk/>
            <pc:sldMk cId="691643113" sldId="287"/>
            <ac:spMk id="10" creationId="{DC5FB7E8-B636-40FA-BE8D-48145C0F5C57}"/>
          </ac:spMkLst>
        </pc:spChg>
        <pc:spChg chg="add">
          <ac:chgData name="Chris Thomas" userId="aac9ef4f-f666-46cb-bbab-4e3950146ffe" providerId="ADAL" clId="{61EBF8A5-843A-4D26-B127-244596B4A531}" dt="2021-05-01T03:57:11.295" v="7310" actId="26606"/>
          <ac:spMkLst>
            <pc:docMk/>
            <pc:sldMk cId="691643113" sldId="287"/>
            <ac:spMk id="11" creationId="{C7FA33FF-088D-4F16-95A2-2C64D353DEA8}"/>
          </ac:spMkLst>
        </pc:spChg>
        <pc:spChg chg="add del">
          <ac:chgData name="Chris Thomas" userId="aac9ef4f-f666-46cb-bbab-4e3950146ffe" providerId="ADAL" clId="{61EBF8A5-843A-4D26-B127-244596B4A531}" dt="2021-04-25T04:39:59.598" v="1002" actId="26606"/>
          <ac:spMkLst>
            <pc:docMk/>
            <pc:sldMk cId="691643113" sldId="287"/>
            <ac:spMk id="12" creationId="{142DCE2C-2863-46FA-9BE7-24365A24D9BA}"/>
          </ac:spMkLst>
        </pc:spChg>
        <pc:spChg chg="add">
          <ac:chgData name="Chris Thomas" userId="aac9ef4f-f666-46cb-bbab-4e3950146ffe" providerId="ADAL" clId="{61EBF8A5-843A-4D26-B127-244596B4A531}" dt="2021-05-01T03:57:11.295" v="7310" actId="26606"/>
          <ac:spMkLst>
            <pc:docMk/>
            <pc:sldMk cId="691643113" sldId="287"/>
            <ac:spMk id="13" creationId="{A376EFB1-01CF-419F-ABF1-2AF02BBFCBD1}"/>
          </ac:spMkLst>
        </pc:spChg>
        <pc:spChg chg="add">
          <ac:chgData name="Chris Thomas" userId="aac9ef4f-f666-46cb-bbab-4e3950146ffe" providerId="ADAL" clId="{61EBF8A5-843A-4D26-B127-244596B4A531}" dt="2021-05-01T03:57:11.295" v="7310" actId="26606"/>
          <ac:spMkLst>
            <pc:docMk/>
            <pc:sldMk cId="691643113" sldId="287"/>
            <ac:spMk id="15" creationId="{FF9DEA15-78BD-4750-AA18-B9F28A6D5AB8}"/>
          </ac:spMkLst>
        </pc:spChg>
      </pc:sldChg>
      <pc:sldChg chg="addSp delSp modSp new mod setBg delDesignElem">
        <pc:chgData name="Chris Thomas" userId="aac9ef4f-f666-46cb-bbab-4e3950146ffe" providerId="ADAL" clId="{61EBF8A5-843A-4D26-B127-244596B4A531}" dt="2021-05-01T03:56:56.769" v="7309" actId="255"/>
        <pc:sldMkLst>
          <pc:docMk/>
          <pc:sldMk cId="872105005" sldId="288"/>
        </pc:sldMkLst>
        <pc:spChg chg="mod">
          <ac:chgData name="Chris Thomas" userId="aac9ef4f-f666-46cb-bbab-4e3950146ffe" providerId="ADAL" clId="{61EBF8A5-843A-4D26-B127-244596B4A531}" dt="2021-05-01T03:56:56.769" v="7309" actId="255"/>
          <ac:spMkLst>
            <pc:docMk/>
            <pc:sldMk cId="872105005" sldId="288"/>
            <ac:spMk id="2" creationId="{71C12D66-05CC-4EAA-A5C5-E825431F5FF2}"/>
          </ac:spMkLst>
        </pc:spChg>
        <pc:spChg chg="mod">
          <ac:chgData name="Chris Thomas" userId="aac9ef4f-f666-46cb-bbab-4e3950146ffe" providerId="ADAL" clId="{61EBF8A5-843A-4D26-B127-244596B4A531}" dt="2021-05-01T02:46:48.792" v="6903" actId="207"/>
          <ac:spMkLst>
            <pc:docMk/>
            <pc:sldMk cId="872105005" sldId="288"/>
            <ac:spMk id="3" creationId="{7E1CB126-F864-47D5-93FD-2EC8F8CCE323}"/>
          </ac:spMkLst>
        </pc:spChg>
        <pc:spChg chg="add del">
          <ac:chgData name="Chris Thomas" userId="aac9ef4f-f666-46cb-bbab-4e3950146ffe" providerId="ADAL" clId="{61EBF8A5-843A-4D26-B127-244596B4A531}" dt="2021-05-01T02:46:42.142" v="6902" actId="26606"/>
          <ac:spMkLst>
            <pc:docMk/>
            <pc:sldMk cId="872105005" sldId="288"/>
            <ac:spMk id="8" creationId="{C9A36457-A5F4-4103-A443-02581C09185B}"/>
          </ac:spMkLst>
        </pc:spChg>
        <pc:spChg chg="add del">
          <ac:chgData name="Chris Thomas" userId="aac9ef4f-f666-46cb-bbab-4e3950146ffe" providerId="ADAL" clId="{61EBF8A5-843A-4D26-B127-244596B4A531}" dt="2021-05-01T02:46:42.142" v="6902" actId="26606"/>
          <ac:spMkLst>
            <pc:docMk/>
            <pc:sldMk cId="872105005" sldId="288"/>
            <ac:spMk id="10" creationId="{AA5CF486-D9E5-4A66-898A-F3D62B81B15E}"/>
          </ac:spMkLst>
        </pc:spChg>
        <pc:spChg chg="add">
          <ac:chgData name="Chris Thomas" userId="aac9ef4f-f666-46cb-bbab-4e3950146ffe" providerId="ADAL" clId="{61EBF8A5-843A-4D26-B127-244596B4A531}" dt="2021-05-01T02:46:42.142" v="6902" actId="26606"/>
          <ac:spMkLst>
            <pc:docMk/>
            <pc:sldMk cId="872105005" sldId="288"/>
            <ac:spMk id="15" creationId="{C7FA33FF-088D-4F16-95A2-2C64D353DEA8}"/>
          </ac:spMkLst>
        </pc:spChg>
        <pc:spChg chg="add">
          <ac:chgData name="Chris Thomas" userId="aac9ef4f-f666-46cb-bbab-4e3950146ffe" providerId="ADAL" clId="{61EBF8A5-843A-4D26-B127-244596B4A531}" dt="2021-05-01T02:46:42.142" v="6902" actId="26606"/>
          <ac:spMkLst>
            <pc:docMk/>
            <pc:sldMk cId="872105005" sldId="288"/>
            <ac:spMk id="17" creationId="{A376EFB1-01CF-419F-ABF1-2AF02BBFCBD1}"/>
          </ac:spMkLst>
        </pc:spChg>
        <pc:spChg chg="add">
          <ac:chgData name="Chris Thomas" userId="aac9ef4f-f666-46cb-bbab-4e3950146ffe" providerId="ADAL" clId="{61EBF8A5-843A-4D26-B127-244596B4A531}" dt="2021-05-01T02:46:42.142" v="6902" actId="26606"/>
          <ac:spMkLst>
            <pc:docMk/>
            <pc:sldMk cId="872105005" sldId="288"/>
            <ac:spMk id="19" creationId="{FF9DEA15-78BD-4750-AA18-B9F28A6D5AB8}"/>
          </ac:spMkLst>
        </pc:spChg>
      </pc:sldChg>
      <pc:sldChg chg="addSp delSp modSp new mod setBg delDesignElem">
        <pc:chgData name="Chris Thomas" userId="aac9ef4f-f666-46cb-bbab-4e3950146ffe" providerId="ADAL" clId="{61EBF8A5-843A-4D26-B127-244596B4A531}" dt="2021-05-01T03:56:46.540" v="7308" actId="255"/>
        <pc:sldMkLst>
          <pc:docMk/>
          <pc:sldMk cId="1044575024" sldId="289"/>
        </pc:sldMkLst>
        <pc:spChg chg="mod">
          <ac:chgData name="Chris Thomas" userId="aac9ef4f-f666-46cb-bbab-4e3950146ffe" providerId="ADAL" clId="{61EBF8A5-843A-4D26-B127-244596B4A531}" dt="2021-05-01T03:56:46.540" v="7308" actId="255"/>
          <ac:spMkLst>
            <pc:docMk/>
            <pc:sldMk cId="1044575024" sldId="289"/>
            <ac:spMk id="2" creationId="{D1E74FB4-F08B-46F3-BAB6-278EEBBE0B9C}"/>
          </ac:spMkLst>
        </pc:spChg>
        <pc:spChg chg="mod">
          <ac:chgData name="Chris Thomas" userId="aac9ef4f-f666-46cb-bbab-4e3950146ffe" providerId="ADAL" clId="{61EBF8A5-843A-4D26-B127-244596B4A531}" dt="2021-05-01T02:46:56.813" v="6905" actId="207"/>
          <ac:spMkLst>
            <pc:docMk/>
            <pc:sldMk cId="1044575024" sldId="289"/>
            <ac:spMk id="3" creationId="{CDD46848-A280-4718-971E-95F2F6BB8513}"/>
          </ac:spMkLst>
        </pc:spChg>
        <pc:spChg chg="add del">
          <ac:chgData name="Chris Thomas" userId="aac9ef4f-f666-46cb-bbab-4e3950146ffe" providerId="ADAL" clId="{61EBF8A5-843A-4D26-B127-244596B4A531}" dt="2021-05-01T02:46:52.524" v="6904" actId="26606"/>
          <ac:spMkLst>
            <pc:docMk/>
            <pc:sldMk cId="1044575024" sldId="289"/>
            <ac:spMk id="8" creationId="{C9A36457-A5F4-4103-A443-02581C09185B}"/>
          </ac:spMkLst>
        </pc:spChg>
        <pc:spChg chg="add del">
          <ac:chgData name="Chris Thomas" userId="aac9ef4f-f666-46cb-bbab-4e3950146ffe" providerId="ADAL" clId="{61EBF8A5-843A-4D26-B127-244596B4A531}" dt="2021-05-01T02:46:52.524" v="6904" actId="26606"/>
          <ac:spMkLst>
            <pc:docMk/>
            <pc:sldMk cId="1044575024" sldId="289"/>
            <ac:spMk id="10" creationId="{AA5CF486-D9E5-4A66-898A-F3D62B81B15E}"/>
          </ac:spMkLst>
        </pc:spChg>
        <pc:spChg chg="add">
          <ac:chgData name="Chris Thomas" userId="aac9ef4f-f666-46cb-bbab-4e3950146ffe" providerId="ADAL" clId="{61EBF8A5-843A-4D26-B127-244596B4A531}" dt="2021-05-01T02:46:52.524" v="6904" actId="26606"/>
          <ac:spMkLst>
            <pc:docMk/>
            <pc:sldMk cId="1044575024" sldId="289"/>
            <ac:spMk id="15" creationId="{C7FA33FF-088D-4F16-95A2-2C64D353DEA8}"/>
          </ac:spMkLst>
        </pc:spChg>
        <pc:spChg chg="add">
          <ac:chgData name="Chris Thomas" userId="aac9ef4f-f666-46cb-bbab-4e3950146ffe" providerId="ADAL" clId="{61EBF8A5-843A-4D26-B127-244596B4A531}" dt="2021-05-01T02:46:52.524" v="6904" actId="26606"/>
          <ac:spMkLst>
            <pc:docMk/>
            <pc:sldMk cId="1044575024" sldId="289"/>
            <ac:spMk id="17" creationId="{A376EFB1-01CF-419F-ABF1-2AF02BBFCBD1}"/>
          </ac:spMkLst>
        </pc:spChg>
        <pc:spChg chg="add">
          <ac:chgData name="Chris Thomas" userId="aac9ef4f-f666-46cb-bbab-4e3950146ffe" providerId="ADAL" clId="{61EBF8A5-843A-4D26-B127-244596B4A531}" dt="2021-05-01T02:46:52.524" v="6904" actId="26606"/>
          <ac:spMkLst>
            <pc:docMk/>
            <pc:sldMk cId="1044575024" sldId="289"/>
            <ac:spMk id="19" creationId="{FF9DEA15-78BD-4750-AA18-B9F28A6D5AB8}"/>
          </ac:spMkLst>
        </pc:spChg>
      </pc:sldChg>
      <pc:sldChg chg="addSp delSp modSp new mod setBg delDesignElem">
        <pc:chgData name="Chris Thomas" userId="aac9ef4f-f666-46cb-bbab-4e3950146ffe" providerId="ADAL" clId="{61EBF8A5-843A-4D26-B127-244596B4A531}" dt="2021-05-04T01:06:37.693" v="13546" actId="20577"/>
        <pc:sldMkLst>
          <pc:docMk/>
          <pc:sldMk cId="4255972527" sldId="290"/>
        </pc:sldMkLst>
        <pc:spChg chg="mod">
          <ac:chgData name="Chris Thomas" userId="aac9ef4f-f666-46cb-bbab-4e3950146ffe" providerId="ADAL" clId="{61EBF8A5-843A-4D26-B127-244596B4A531}" dt="2021-05-04T01:06:37.693" v="13546" actId="20577"/>
          <ac:spMkLst>
            <pc:docMk/>
            <pc:sldMk cId="4255972527" sldId="290"/>
            <ac:spMk id="2" creationId="{530272AA-7EC8-496C-98D3-161AAAB110D3}"/>
          </ac:spMkLst>
        </pc:spChg>
        <pc:spChg chg="del mod">
          <ac:chgData name="Chris Thomas" userId="aac9ef4f-f666-46cb-bbab-4e3950146ffe" providerId="ADAL" clId="{61EBF8A5-843A-4D26-B127-244596B4A531}" dt="2021-05-04T00:37:30.593" v="13478" actId="22"/>
          <ac:spMkLst>
            <pc:docMk/>
            <pc:sldMk cId="4255972527" sldId="290"/>
            <ac:spMk id="3" creationId="{A5A494FF-8C11-44EE-9BEC-7ADED31DF640}"/>
          </ac:spMkLst>
        </pc:spChg>
        <pc:spChg chg="add del">
          <ac:chgData name="Chris Thomas" userId="aac9ef4f-f666-46cb-bbab-4e3950146ffe" providerId="ADAL" clId="{61EBF8A5-843A-4D26-B127-244596B4A531}" dt="2021-05-01T02:47:02.194" v="6906" actId="26606"/>
          <ac:spMkLst>
            <pc:docMk/>
            <pc:sldMk cId="4255972527" sldId="290"/>
            <ac:spMk id="8" creationId="{C9A36457-A5F4-4103-A443-02581C09185B}"/>
          </ac:spMkLst>
        </pc:spChg>
        <pc:spChg chg="add mod">
          <ac:chgData name="Chris Thomas" userId="aac9ef4f-f666-46cb-bbab-4e3950146ffe" providerId="ADAL" clId="{61EBF8A5-843A-4D26-B127-244596B4A531}" dt="2021-05-04T01:04:19.977" v="13531" actId="122"/>
          <ac:spMkLst>
            <pc:docMk/>
            <pc:sldMk cId="4255972527" sldId="290"/>
            <ac:spMk id="9" creationId="{85C96156-895F-4726-9324-00BD35E572CF}"/>
          </ac:spMkLst>
        </pc:spChg>
        <pc:spChg chg="add del">
          <ac:chgData name="Chris Thomas" userId="aac9ef4f-f666-46cb-bbab-4e3950146ffe" providerId="ADAL" clId="{61EBF8A5-843A-4D26-B127-244596B4A531}" dt="2021-05-01T02:47:02.194" v="6906" actId="26606"/>
          <ac:spMkLst>
            <pc:docMk/>
            <pc:sldMk cId="4255972527" sldId="290"/>
            <ac:spMk id="10" creationId="{AA5CF486-D9E5-4A66-898A-F3D62B81B15E}"/>
          </ac:spMkLst>
        </pc:spChg>
        <pc:spChg chg="add">
          <ac:chgData name="Chris Thomas" userId="aac9ef4f-f666-46cb-bbab-4e3950146ffe" providerId="ADAL" clId="{61EBF8A5-843A-4D26-B127-244596B4A531}" dt="2021-05-01T02:47:02.194" v="6906" actId="26606"/>
          <ac:spMkLst>
            <pc:docMk/>
            <pc:sldMk cId="4255972527" sldId="290"/>
            <ac:spMk id="15" creationId="{C7FA33FF-088D-4F16-95A2-2C64D353DEA8}"/>
          </ac:spMkLst>
        </pc:spChg>
        <pc:spChg chg="add">
          <ac:chgData name="Chris Thomas" userId="aac9ef4f-f666-46cb-bbab-4e3950146ffe" providerId="ADAL" clId="{61EBF8A5-843A-4D26-B127-244596B4A531}" dt="2021-05-01T02:47:02.194" v="6906" actId="26606"/>
          <ac:spMkLst>
            <pc:docMk/>
            <pc:sldMk cId="4255972527" sldId="290"/>
            <ac:spMk id="17" creationId="{A376EFB1-01CF-419F-ABF1-2AF02BBFCBD1}"/>
          </ac:spMkLst>
        </pc:spChg>
        <pc:spChg chg="add">
          <ac:chgData name="Chris Thomas" userId="aac9ef4f-f666-46cb-bbab-4e3950146ffe" providerId="ADAL" clId="{61EBF8A5-843A-4D26-B127-244596B4A531}" dt="2021-05-01T02:47:02.194" v="6906" actId="26606"/>
          <ac:spMkLst>
            <pc:docMk/>
            <pc:sldMk cId="4255972527" sldId="290"/>
            <ac:spMk id="19" creationId="{FF9DEA15-78BD-4750-AA18-B9F28A6D5AB8}"/>
          </ac:spMkLst>
        </pc:spChg>
        <pc:picChg chg="add mod ord">
          <ac:chgData name="Chris Thomas" userId="aac9ef4f-f666-46cb-bbab-4e3950146ffe" providerId="ADAL" clId="{61EBF8A5-843A-4D26-B127-244596B4A531}" dt="2021-05-04T00:39:38.643" v="13493" actId="1076"/>
          <ac:picMkLst>
            <pc:docMk/>
            <pc:sldMk cId="4255972527" sldId="290"/>
            <ac:picMk id="5" creationId="{6A426F51-7A01-434B-8640-A927867B835C}"/>
          </ac:picMkLst>
        </pc:picChg>
        <pc:picChg chg="add mod">
          <ac:chgData name="Chris Thomas" userId="aac9ef4f-f666-46cb-bbab-4e3950146ffe" providerId="ADAL" clId="{61EBF8A5-843A-4D26-B127-244596B4A531}" dt="2021-05-04T00:39:59.146" v="13500" actId="1076"/>
          <ac:picMkLst>
            <pc:docMk/>
            <pc:sldMk cId="4255972527" sldId="290"/>
            <ac:picMk id="7" creationId="{B37C651C-0B01-4110-A955-0B56306973A8}"/>
          </ac:picMkLst>
        </pc:picChg>
        <pc:picChg chg="add mod">
          <ac:chgData name="Chris Thomas" userId="aac9ef4f-f666-46cb-bbab-4e3950146ffe" providerId="ADAL" clId="{61EBF8A5-843A-4D26-B127-244596B4A531}" dt="2021-05-04T00:40:39.517" v="13506" actId="1076"/>
          <ac:picMkLst>
            <pc:docMk/>
            <pc:sldMk cId="4255972527" sldId="290"/>
            <ac:picMk id="10" creationId="{09DDC055-F9EE-445D-B036-FF64C095CC88}"/>
          </ac:picMkLst>
        </pc:picChg>
      </pc:sldChg>
      <pc:sldChg chg="addSp delSp modSp new mod setBg setClrOvrMap delDesignElem">
        <pc:chgData name="Chris Thomas" userId="aac9ef4f-f666-46cb-bbab-4e3950146ffe" providerId="ADAL" clId="{61EBF8A5-843A-4D26-B127-244596B4A531}" dt="2021-05-04T00:56:59.951" v="13525" actId="1076"/>
        <pc:sldMkLst>
          <pc:docMk/>
          <pc:sldMk cId="1838408992" sldId="291"/>
        </pc:sldMkLst>
        <pc:spChg chg="mod">
          <ac:chgData name="Chris Thomas" userId="aac9ef4f-f666-46cb-bbab-4e3950146ffe" providerId="ADAL" clId="{61EBF8A5-843A-4D26-B127-244596B4A531}" dt="2021-05-01T03:56:21.801" v="7306" actId="255"/>
          <ac:spMkLst>
            <pc:docMk/>
            <pc:sldMk cId="1838408992" sldId="291"/>
            <ac:spMk id="2" creationId="{58688FF2-218A-437D-B889-61C17A0512D1}"/>
          </ac:spMkLst>
        </pc:spChg>
        <pc:spChg chg="del mod">
          <ac:chgData name="Chris Thomas" userId="aac9ef4f-f666-46cb-bbab-4e3950146ffe" providerId="ADAL" clId="{61EBF8A5-843A-4D26-B127-244596B4A531}" dt="2021-05-01T02:52:17.906" v="6922" actId="22"/>
          <ac:spMkLst>
            <pc:docMk/>
            <pc:sldMk cId="1838408992" sldId="291"/>
            <ac:spMk id="3" creationId="{400022B6-8172-48C6-9ACF-23D77C35F848}"/>
          </ac:spMkLst>
        </pc:spChg>
        <pc:spChg chg="add del">
          <ac:chgData name="Chris Thomas" userId="aac9ef4f-f666-46cb-bbab-4e3950146ffe" providerId="ADAL" clId="{61EBF8A5-843A-4D26-B127-244596B4A531}" dt="2021-05-01T02:47:05.195" v="6907" actId="26606"/>
          <ac:spMkLst>
            <pc:docMk/>
            <pc:sldMk cId="1838408992" sldId="291"/>
            <ac:spMk id="5" creationId="{C9A36457-A5F4-4103-A443-02581C09185B}"/>
          </ac:spMkLst>
        </pc:spChg>
        <pc:spChg chg="add del">
          <ac:chgData name="Chris Thomas" userId="aac9ef4f-f666-46cb-bbab-4e3950146ffe" providerId="ADAL" clId="{61EBF8A5-843A-4D26-B127-244596B4A531}" dt="2021-05-01T02:47:05.195" v="6907" actId="26606"/>
          <ac:spMkLst>
            <pc:docMk/>
            <pc:sldMk cId="1838408992" sldId="291"/>
            <ac:spMk id="6" creationId="{AA5CF486-D9E5-4A66-898A-F3D62B81B15E}"/>
          </ac:spMkLst>
        </pc:spChg>
        <pc:spChg chg="add del">
          <ac:chgData name="Chris Thomas" userId="aac9ef4f-f666-46cb-bbab-4e3950146ffe" providerId="ADAL" clId="{61EBF8A5-843A-4D26-B127-244596B4A531}" dt="2021-04-25T04:46:54.918" v="1059" actId="26606"/>
          <ac:spMkLst>
            <pc:docMk/>
            <pc:sldMk cId="1838408992" sldId="291"/>
            <ac:spMk id="8" creationId="{EA67B5B4-3A24-436E-B663-1B2EBFF8A0CD}"/>
          </ac:spMkLst>
        </pc:spChg>
        <pc:spChg chg="add del">
          <ac:chgData name="Chris Thomas" userId="aac9ef4f-f666-46cb-bbab-4e3950146ffe" providerId="ADAL" clId="{61EBF8A5-843A-4D26-B127-244596B4A531}" dt="2021-04-25T04:46:54.918" v="1059" actId="26606"/>
          <ac:spMkLst>
            <pc:docMk/>
            <pc:sldMk cId="1838408992" sldId="291"/>
            <ac:spMk id="10" creationId="{987FDF89-C993-41F4-A1B8-DBAFF16008A9}"/>
          </ac:spMkLst>
        </pc:spChg>
        <pc:spChg chg="add">
          <ac:chgData name="Chris Thomas" userId="aac9ef4f-f666-46cb-bbab-4e3950146ffe" providerId="ADAL" clId="{61EBF8A5-843A-4D26-B127-244596B4A531}" dt="2021-05-01T02:47:05.195" v="6907" actId="26606"/>
          <ac:spMkLst>
            <pc:docMk/>
            <pc:sldMk cId="1838408992" sldId="291"/>
            <ac:spMk id="11" creationId="{C7FA33FF-088D-4F16-95A2-2C64D353DEA8}"/>
          </ac:spMkLst>
        </pc:spChg>
        <pc:spChg chg="add del">
          <ac:chgData name="Chris Thomas" userId="aac9ef4f-f666-46cb-bbab-4e3950146ffe" providerId="ADAL" clId="{61EBF8A5-843A-4D26-B127-244596B4A531}" dt="2021-04-25T04:46:54.918" v="1059" actId="26606"/>
          <ac:spMkLst>
            <pc:docMk/>
            <pc:sldMk cId="1838408992" sldId="291"/>
            <ac:spMk id="12" creationId="{64E585EA-75FD-4025-8270-F66A58A15CDA}"/>
          </ac:spMkLst>
        </pc:spChg>
        <pc:spChg chg="add mod">
          <ac:chgData name="Chris Thomas" userId="aac9ef4f-f666-46cb-bbab-4e3950146ffe" providerId="ADAL" clId="{61EBF8A5-843A-4D26-B127-244596B4A531}" dt="2021-05-04T00:38:18.054" v="13484" actId="1076"/>
          <ac:spMkLst>
            <pc:docMk/>
            <pc:sldMk cId="1838408992" sldId="291"/>
            <ac:spMk id="12" creationId="{E60A7736-B4AD-4F40-A90B-309A539C7300}"/>
          </ac:spMkLst>
        </pc:spChg>
        <pc:spChg chg="add">
          <ac:chgData name="Chris Thomas" userId="aac9ef4f-f666-46cb-bbab-4e3950146ffe" providerId="ADAL" clId="{61EBF8A5-843A-4D26-B127-244596B4A531}" dt="2021-05-01T02:47:05.195" v="6907" actId="26606"/>
          <ac:spMkLst>
            <pc:docMk/>
            <pc:sldMk cId="1838408992" sldId="291"/>
            <ac:spMk id="13" creationId="{A376EFB1-01CF-419F-ABF1-2AF02BBFCBD1}"/>
          </ac:spMkLst>
        </pc:spChg>
        <pc:spChg chg="add">
          <ac:chgData name="Chris Thomas" userId="aac9ef4f-f666-46cb-bbab-4e3950146ffe" providerId="ADAL" clId="{61EBF8A5-843A-4D26-B127-244596B4A531}" dt="2021-05-01T02:47:05.195" v="6907" actId="26606"/>
          <ac:spMkLst>
            <pc:docMk/>
            <pc:sldMk cId="1838408992" sldId="291"/>
            <ac:spMk id="15" creationId="{FF9DEA15-78BD-4750-AA18-B9F28A6D5AB8}"/>
          </ac:spMkLst>
        </pc:spChg>
        <pc:picChg chg="add mod">
          <ac:chgData name="Chris Thomas" userId="aac9ef4f-f666-46cb-bbab-4e3950146ffe" providerId="ADAL" clId="{61EBF8A5-843A-4D26-B127-244596B4A531}" dt="2021-05-04T00:56:58.250" v="13524" actId="1076"/>
          <ac:picMkLst>
            <pc:docMk/>
            <pc:sldMk cId="1838408992" sldId="291"/>
            <ac:picMk id="4" creationId="{5D881220-E051-4D97-89EC-6392DC419D76}"/>
          </ac:picMkLst>
        </pc:picChg>
        <pc:picChg chg="add mod">
          <ac:chgData name="Chris Thomas" userId="aac9ef4f-f666-46cb-bbab-4e3950146ffe" providerId="ADAL" clId="{61EBF8A5-843A-4D26-B127-244596B4A531}" dt="2021-05-04T00:56:59.951" v="13525" actId="1076"/>
          <ac:picMkLst>
            <pc:docMk/>
            <pc:sldMk cId="1838408992" sldId="291"/>
            <ac:picMk id="6" creationId="{31FF390F-DC8D-4F90-ABAC-0C0D255858E4}"/>
          </ac:picMkLst>
        </pc:picChg>
        <pc:picChg chg="add mod ord">
          <ac:chgData name="Chris Thomas" userId="aac9ef4f-f666-46cb-bbab-4e3950146ffe" providerId="ADAL" clId="{61EBF8A5-843A-4D26-B127-244596B4A531}" dt="2021-05-04T00:42:21.237" v="13519" actId="1076"/>
          <ac:picMkLst>
            <pc:docMk/>
            <pc:sldMk cId="1838408992" sldId="291"/>
            <ac:picMk id="7" creationId="{29483DC5-6F55-4E40-AA62-5A9CD1F6EB0F}"/>
          </ac:picMkLst>
        </pc:picChg>
      </pc:sldChg>
      <pc:sldChg chg="addSp delSp modSp new del mod setBg modClrScheme setClrOvrMap delDesignElem chgLayout">
        <pc:chgData name="Chris Thomas" userId="aac9ef4f-f666-46cb-bbab-4e3950146ffe" providerId="ADAL" clId="{61EBF8A5-843A-4D26-B127-244596B4A531}" dt="2021-05-03T23:16:51.510" v="13053" actId="2696"/>
        <pc:sldMkLst>
          <pc:docMk/>
          <pc:sldMk cId="1134237405" sldId="292"/>
        </pc:sldMkLst>
        <pc:spChg chg="mod ord">
          <ac:chgData name="Chris Thomas" userId="aac9ef4f-f666-46cb-bbab-4e3950146ffe" providerId="ADAL" clId="{61EBF8A5-843A-4D26-B127-244596B4A531}" dt="2021-05-01T02:47:16.091" v="6910" actId="26606"/>
          <ac:spMkLst>
            <pc:docMk/>
            <pc:sldMk cId="1134237405" sldId="292"/>
            <ac:spMk id="2" creationId="{71718414-11BC-404D-8399-3C6F93C7C186}"/>
          </ac:spMkLst>
        </pc:spChg>
        <pc:spChg chg="del mod ord">
          <ac:chgData name="Chris Thomas" userId="aac9ef4f-f666-46cb-bbab-4e3950146ffe" providerId="ADAL" clId="{61EBF8A5-843A-4D26-B127-244596B4A531}" dt="2021-05-01T01:17:46.887" v="6025" actId="700"/>
          <ac:spMkLst>
            <pc:docMk/>
            <pc:sldMk cId="1134237405" sldId="292"/>
            <ac:spMk id="3" creationId="{8A1AB16D-F884-4533-ACFB-4A1947BA8C8C}"/>
          </ac:spMkLst>
        </pc:spChg>
        <pc:spChg chg="add mod ord">
          <ac:chgData name="Chris Thomas" userId="aac9ef4f-f666-46cb-bbab-4e3950146ffe" providerId="ADAL" clId="{61EBF8A5-843A-4D26-B127-244596B4A531}" dt="2021-05-01T13:09:22.007" v="7507" actId="20577"/>
          <ac:spMkLst>
            <pc:docMk/>
            <pc:sldMk cId="1134237405" sldId="292"/>
            <ac:spMk id="4" creationId="{8DA68676-AF23-47AD-817A-EB1A6C4CB13F}"/>
          </ac:spMkLst>
        </pc:spChg>
        <pc:spChg chg="add mod ord">
          <ac:chgData name="Chris Thomas" userId="aac9ef4f-f666-46cb-bbab-4e3950146ffe" providerId="ADAL" clId="{61EBF8A5-843A-4D26-B127-244596B4A531}" dt="2021-05-01T03:46:27.738" v="7211" actId="20577"/>
          <ac:spMkLst>
            <pc:docMk/>
            <pc:sldMk cId="1134237405" sldId="292"/>
            <ac:spMk id="5" creationId="{DB31286B-2DB4-4FB3-9964-84A4F84BAA56}"/>
          </ac:spMkLst>
        </pc:spChg>
        <pc:spChg chg="add del">
          <ac:chgData name="Chris Thomas" userId="aac9ef4f-f666-46cb-bbab-4e3950146ffe" providerId="ADAL" clId="{61EBF8A5-843A-4D26-B127-244596B4A531}" dt="2021-05-01T01:26:05.023" v="6464" actId="26606"/>
          <ac:spMkLst>
            <pc:docMk/>
            <pc:sldMk cId="1134237405" sldId="292"/>
            <ac:spMk id="7" creationId="{4C608BEB-860E-4094-8511-78603564A75E}"/>
          </ac:spMkLst>
        </pc:spChg>
        <pc:spChg chg="add del">
          <ac:chgData name="Chris Thomas" userId="aac9ef4f-f666-46cb-bbab-4e3950146ffe" providerId="ADAL" clId="{61EBF8A5-843A-4D26-B127-244596B4A531}" dt="2021-05-01T01:17:46.887" v="6025" actId="700"/>
          <ac:spMkLst>
            <pc:docMk/>
            <pc:sldMk cId="1134237405" sldId="292"/>
            <ac:spMk id="8" creationId="{C9A36457-A5F4-4103-A443-02581C09185B}"/>
          </ac:spMkLst>
        </pc:spChg>
        <pc:spChg chg="add del">
          <ac:chgData name="Chris Thomas" userId="aac9ef4f-f666-46cb-bbab-4e3950146ffe" providerId="ADAL" clId="{61EBF8A5-843A-4D26-B127-244596B4A531}" dt="2021-05-01T02:47:14.657" v="6909" actId="26606"/>
          <ac:spMkLst>
            <pc:docMk/>
            <pc:sldMk cId="1134237405" sldId="292"/>
            <ac:spMk id="9" creationId="{4C608BEB-860E-4094-8511-78603564A75E}"/>
          </ac:spMkLst>
        </pc:spChg>
        <pc:spChg chg="add del">
          <ac:chgData name="Chris Thomas" userId="aac9ef4f-f666-46cb-bbab-4e3950146ffe" providerId="ADAL" clId="{61EBF8A5-843A-4D26-B127-244596B4A531}" dt="2021-05-01T01:17:46.887" v="6025" actId="700"/>
          <ac:spMkLst>
            <pc:docMk/>
            <pc:sldMk cId="1134237405" sldId="292"/>
            <ac:spMk id="10" creationId="{AA5CF486-D9E5-4A66-898A-F3D62B81B15E}"/>
          </ac:spMkLst>
        </pc:spChg>
        <pc:spChg chg="add">
          <ac:chgData name="Chris Thomas" userId="aac9ef4f-f666-46cb-bbab-4e3950146ffe" providerId="ADAL" clId="{61EBF8A5-843A-4D26-B127-244596B4A531}" dt="2021-05-01T02:47:16.091" v="6910" actId="26606"/>
          <ac:spMkLst>
            <pc:docMk/>
            <pc:sldMk cId="1134237405" sldId="292"/>
            <ac:spMk id="13" creationId="{FEF085B8-A2C0-4A6F-B663-CCC56F3CD373}"/>
          </ac:spMkLst>
        </pc:spChg>
        <pc:spChg chg="add">
          <ac:chgData name="Chris Thomas" userId="aac9ef4f-f666-46cb-bbab-4e3950146ffe" providerId="ADAL" clId="{61EBF8A5-843A-4D26-B127-244596B4A531}" dt="2021-05-01T02:47:16.091" v="6910" actId="26606"/>
          <ac:spMkLst>
            <pc:docMk/>
            <pc:sldMk cId="1134237405" sldId="292"/>
            <ac:spMk id="14" creationId="{3CF62545-93A0-4FD5-9B48-48DCA794CBA1}"/>
          </ac:spMkLst>
        </pc:spChg>
        <pc:spChg chg="add">
          <ac:chgData name="Chris Thomas" userId="aac9ef4f-f666-46cb-bbab-4e3950146ffe" providerId="ADAL" clId="{61EBF8A5-843A-4D26-B127-244596B4A531}" dt="2021-05-01T02:47:16.091" v="6910" actId="26606"/>
          <ac:spMkLst>
            <pc:docMk/>
            <pc:sldMk cId="1134237405" sldId="292"/>
            <ac:spMk id="15" creationId="{2658F6D6-96E0-421A-96D6-3DF404008543}"/>
          </ac:spMkLst>
        </pc:spChg>
        <pc:spChg chg="add del">
          <ac:chgData name="Chris Thomas" userId="aac9ef4f-f666-46cb-bbab-4e3950146ffe" providerId="ADAL" clId="{61EBF8A5-843A-4D26-B127-244596B4A531}" dt="2021-05-01T01:26:03.867" v="6463" actId="26606"/>
          <ac:spMkLst>
            <pc:docMk/>
            <pc:sldMk cId="1134237405" sldId="292"/>
            <ac:spMk id="17" creationId="{1E214AA7-F028-4A0D-8698-61AEC754D1BC}"/>
          </ac:spMkLst>
        </pc:spChg>
        <pc:cxnChg chg="add del">
          <ac:chgData name="Chris Thomas" userId="aac9ef4f-f666-46cb-bbab-4e3950146ffe" providerId="ADAL" clId="{61EBF8A5-843A-4D26-B127-244596B4A531}" dt="2021-05-01T02:47:14.657" v="6909" actId="26606"/>
          <ac:cxnSpMkLst>
            <pc:docMk/>
            <pc:sldMk cId="1134237405" sldId="292"/>
            <ac:cxnSpMk id="11" creationId="{1F16A8D4-FE87-4604-88B2-394B5D1EB437}"/>
          </ac:cxnSpMkLst>
        </pc:cxnChg>
        <pc:cxnChg chg="add del">
          <ac:chgData name="Chris Thomas" userId="aac9ef4f-f666-46cb-bbab-4e3950146ffe" providerId="ADAL" clId="{61EBF8A5-843A-4D26-B127-244596B4A531}" dt="2021-05-01T01:26:05.023" v="6464" actId="26606"/>
          <ac:cxnSpMkLst>
            <pc:docMk/>
            <pc:sldMk cId="1134237405" sldId="292"/>
            <ac:cxnSpMk id="12" creationId="{1F16A8D4-FE87-4604-88B2-394B5D1EB437}"/>
          </ac:cxnSpMkLst>
        </pc:cxnChg>
        <pc:cxnChg chg="add del">
          <ac:chgData name="Chris Thomas" userId="aac9ef4f-f666-46cb-bbab-4e3950146ffe" providerId="ADAL" clId="{61EBF8A5-843A-4D26-B127-244596B4A531}" dt="2021-05-01T01:26:03.867" v="6463" actId="26606"/>
          <ac:cxnSpMkLst>
            <pc:docMk/>
            <pc:sldMk cId="1134237405" sldId="292"/>
            <ac:cxnSpMk id="19" creationId="{D6206FDC-2777-4D7F-AF9C-73413DA664C9}"/>
          </ac:cxnSpMkLst>
        </pc:cxnChg>
      </pc:sldChg>
      <pc:sldChg chg="addSp delSp modSp new del mod ord setBg setClrOvrMap delDesignElem">
        <pc:chgData name="Chris Thomas" userId="aac9ef4f-f666-46cb-bbab-4e3950146ffe" providerId="ADAL" clId="{61EBF8A5-843A-4D26-B127-244596B4A531}" dt="2021-05-03T22:25:50.785" v="12857" actId="2696"/>
        <pc:sldMkLst>
          <pc:docMk/>
          <pc:sldMk cId="305115674" sldId="293"/>
        </pc:sldMkLst>
        <pc:spChg chg="mod">
          <ac:chgData name="Chris Thomas" userId="aac9ef4f-f666-46cb-bbab-4e3950146ffe" providerId="ADAL" clId="{61EBF8A5-843A-4D26-B127-244596B4A531}" dt="2021-05-01T02:47:40.864" v="6911" actId="26606"/>
          <ac:spMkLst>
            <pc:docMk/>
            <pc:sldMk cId="305115674" sldId="293"/>
            <ac:spMk id="2" creationId="{FB7A8567-3DD8-45B5-AF15-593B78C1D01B}"/>
          </ac:spMkLst>
        </pc:spChg>
        <pc:spChg chg="mod">
          <ac:chgData name="Chris Thomas" userId="aac9ef4f-f666-46cb-bbab-4e3950146ffe" providerId="ADAL" clId="{61EBF8A5-843A-4D26-B127-244596B4A531}" dt="2021-05-02T14:11:18.178" v="12180" actId="20577"/>
          <ac:spMkLst>
            <pc:docMk/>
            <pc:sldMk cId="305115674" sldId="293"/>
            <ac:spMk id="3" creationId="{8A3429FA-23DC-4E43-BAA8-1563EDD71635}"/>
          </ac:spMkLst>
        </pc:spChg>
        <pc:spChg chg="add del">
          <ac:chgData name="Chris Thomas" userId="aac9ef4f-f666-46cb-bbab-4e3950146ffe" providerId="ADAL" clId="{61EBF8A5-843A-4D26-B127-244596B4A531}" dt="2021-05-01T02:47:40.864" v="6911" actId="26606"/>
          <ac:spMkLst>
            <pc:docMk/>
            <pc:sldMk cId="305115674" sldId="293"/>
            <ac:spMk id="8" creationId="{C9A36457-A5F4-4103-A443-02581C09185B}"/>
          </ac:spMkLst>
        </pc:spChg>
        <pc:spChg chg="add del">
          <ac:chgData name="Chris Thomas" userId="aac9ef4f-f666-46cb-bbab-4e3950146ffe" providerId="ADAL" clId="{61EBF8A5-843A-4D26-B127-244596B4A531}" dt="2021-05-01T02:47:40.864" v="6911" actId="26606"/>
          <ac:spMkLst>
            <pc:docMk/>
            <pc:sldMk cId="305115674" sldId="293"/>
            <ac:spMk id="10" creationId="{AA5CF486-D9E5-4A66-898A-F3D62B81B15E}"/>
          </ac:spMkLst>
        </pc:spChg>
        <pc:spChg chg="add">
          <ac:chgData name="Chris Thomas" userId="aac9ef4f-f666-46cb-bbab-4e3950146ffe" providerId="ADAL" clId="{61EBF8A5-843A-4D26-B127-244596B4A531}" dt="2021-05-01T02:47:40.864" v="6911" actId="26606"/>
          <ac:spMkLst>
            <pc:docMk/>
            <pc:sldMk cId="305115674" sldId="293"/>
            <ac:spMk id="15" creationId="{EA67B5B4-3A24-436E-B663-1B2EBFF8A0CD}"/>
          </ac:spMkLst>
        </pc:spChg>
        <pc:spChg chg="add">
          <ac:chgData name="Chris Thomas" userId="aac9ef4f-f666-46cb-bbab-4e3950146ffe" providerId="ADAL" clId="{61EBF8A5-843A-4D26-B127-244596B4A531}" dt="2021-05-01T02:47:40.864" v="6911" actId="26606"/>
          <ac:spMkLst>
            <pc:docMk/>
            <pc:sldMk cId="305115674" sldId="293"/>
            <ac:spMk id="17" creationId="{987FDF89-C993-41F4-A1B8-DBAFF16008A9}"/>
          </ac:spMkLst>
        </pc:spChg>
        <pc:spChg chg="add">
          <ac:chgData name="Chris Thomas" userId="aac9ef4f-f666-46cb-bbab-4e3950146ffe" providerId="ADAL" clId="{61EBF8A5-843A-4D26-B127-244596B4A531}" dt="2021-05-01T02:47:40.864" v="6911" actId="26606"/>
          <ac:spMkLst>
            <pc:docMk/>
            <pc:sldMk cId="305115674" sldId="293"/>
            <ac:spMk id="19" creationId="{64E585EA-75FD-4025-8270-F66A58A15CDA}"/>
          </ac:spMkLst>
        </pc:spChg>
        <pc:picChg chg="add">
          <ac:chgData name="Chris Thomas" userId="aac9ef4f-f666-46cb-bbab-4e3950146ffe" providerId="ADAL" clId="{61EBF8A5-843A-4D26-B127-244596B4A531}" dt="2021-05-03T22:22:05.307" v="12622" actId="22"/>
          <ac:picMkLst>
            <pc:docMk/>
            <pc:sldMk cId="305115674" sldId="293"/>
            <ac:picMk id="5" creationId="{034FF0B1-B4FE-421A-A543-33684BD279CC}"/>
          </ac:picMkLst>
        </pc:picChg>
      </pc:sldChg>
      <pc:sldChg chg="addSp delSp modSp new del mod setBg delDesignElem">
        <pc:chgData name="Chris Thomas" userId="aac9ef4f-f666-46cb-bbab-4e3950146ffe" providerId="ADAL" clId="{61EBF8A5-843A-4D26-B127-244596B4A531}" dt="2021-05-03T21:29:26.293" v="12537" actId="2696"/>
        <pc:sldMkLst>
          <pc:docMk/>
          <pc:sldMk cId="3857641446" sldId="294"/>
        </pc:sldMkLst>
        <pc:spChg chg="mod">
          <ac:chgData name="Chris Thomas" userId="aac9ef4f-f666-46cb-bbab-4e3950146ffe" providerId="ADAL" clId="{61EBF8A5-843A-4D26-B127-244596B4A531}" dt="2021-05-01T03:17:15.635" v="7057" actId="255"/>
          <ac:spMkLst>
            <pc:docMk/>
            <pc:sldMk cId="3857641446" sldId="294"/>
            <ac:spMk id="2" creationId="{F85BCC22-9DE0-48FD-A0D6-E0971E2C88FB}"/>
          </ac:spMkLst>
        </pc:spChg>
        <pc:spChg chg="mod">
          <ac:chgData name="Chris Thomas" userId="aac9ef4f-f666-46cb-bbab-4e3950146ffe" providerId="ADAL" clId="{61EBF8A5-843A-4D26-B127-244596B4A531}" dt="2021-05-02T00:13:39.992" v="11293" actId="20577"/>
          <ac:spMkLst>
            <pc:docMk/>
            <pc:sldMk cId="3857641446" sldId="294"/>
            <ac:spMk id="3" creationId="{78FAFBE7-0C4E-4D02-81CB-2F1EEA58E720}"/>
          </ac:spMkLst>
        </pc:spChg>
        <pc:spChg chg="add del mod">
          <ac:chgData name="Chris Thomas" userId="aac9ef4f-f666-46cb-bbab-4e3950146ffe" providerId="ADAL" clId="{61EBF8A5-843A-4D26-B127-244596B4A531}" dt="2021-05-01T03:11:43.891" v="6988" actId="26606"/>
          <ac:spMkLst>
            <pc:docMk/>
            <pc:sldMk cId="3857641446" sldId="294"/>
            <ac:spMk id="6" creationId="{50BF3201-D555-49EA-B738-097F946ACC83}"/>
          </ac:spMkLst>
        </pc:spChg>
        <pc:spChg chg="add del">
          <ac:chgData name="Chris Thomas" userId="aac9ef4f-f666-46cb-bbab-4e3950146ffe" providerId="ADAL" clId="{61EBF8A5-843A-4D26-B127-244596B4A531}" dt="2021-05-01T03:11:43.891" v="6988" actId="26606"/>
          <ac:spMkLst>
            <pc:docMk/>
            <pc:sldMk cId="3857641446" sldId="294"/>
            <ac:spMk id="8" creationId="{C9A36457-A5F4-4103-A443-02581C09185B}"/>
          </ac:spMkLst>
        </pc:spChg>
        <pc:spChg chg="add del">
          <ac:chgData name="Chris Thomas" userId="aac9ef4f-f666-46cb-bbab-4e3950146ffe" providerId="ADAL" clId="{61EBF8A5-843A-4D26-B127-244596B4A531}" dt="2021-05-01T03:11:43.891" v="6988" actId="26606"/>
          <ac:spMkLst>
            <pc:docMk/>
            <pc:sldMk cId="3857641446" sldId="294"/>
            <ac:spMk id="10" creationId="{AA5CF486-D9E5-4A66-898A-F3D62B81B15E}"/>
          </ac:spMkLst>
        </pc:spChg>
        <pc:spChg chg="add mod">
          <ac:chgData name="Chris Thomas" userId="aac9ef4f-f666-46cb-bbab-4e3950146ffe" providerId="ADAL" clId="{61EBF8A5-843A-4D26-B127-244596B4A531}" dt="2021-05-01T03:15:12.644" v="7041" actId="207"/>
          <ac:spMkLst>
            <pc:docMk/>
            <pc:sldMk cId="3857641446" sldId="294"/>
            <ac:spMk id="11" creationId="{DF782938-4846-4387-87BC-3C9B3F29F0AF}"/>
          </ac:spMkLst>
        </pc:spChg>
        <pc:spChg chg="add">
          <ac:chgData name="Chris Thomas" userId="aac9ef4f-f666-46cb-bbab-4e3950146ffe" providerId="ADAL" clId="{61EBF8A5-843A-4D26-B127-244596B4A531}" dt="2021-05-01T03:11:43.891" v="6988" actId="26606"/>
          <ac:spMkLst>
            <pc:docMk/>
            <pc:sldMk cId="3857641446" sldId="294"/>
            <ac:spMk id="15" creationId="{C7FA33FF-088D-4F16-95A2-2C64D353DEA8}"/>
          </ac:spMkLst>
        </pc:spChg>
        <pc:spChg chg="add">
          <ac:chgData name="Chris Thomas" userId="aac9ef4f-f666-46cb-bbab-4e3950146ffe" providerId="ADAL" clId="{61EBF8A5-843A-4D26-B127-244596B4A531}" dt="2021-05-01T03:11:43.891" v="6988" actId="26606"/>
          <ac:spMkLst>
            <pc:docMk/>
            <pc:sldMk cId="3857641446" sldId="294"/>
            <ac:spMk id="17" creationId="{A376EFB1-01CF-419F-ABF1-2AF02BBFCBD1}"/>
          </ac:spMkLst>
        </pc:spChg>
        <pc:spChg chg="add">
          <ac:chgData name="Chris Thomas" userId="aac9ef4f-f666-46cb-bbab-4e3950146ffe" providerId="ADAL" clId="{61EBF8A5-843A-4D26-B127-244596B4A531}" dt="2021-05-01T03:11:43.891" v="6988" actId="26606"/>
          <ac:spMkLst>
            <pc:docMk/>
            <pc:sldMk cId="3857641446" sldId="294"/>
            <ac:spMk id="19" creationId="{FF9DEA15-78BD-4750-AA18-B9F28A6D5AB8}"/>
          </ac:spMkLst>
        </pc:spChg>
      </pc:sldChg>
      <pc:sldChg chg="addSp delSp modSp new del mod setBg modClrScheme addAnim delAnim modAnim setClrOvrMap delDesignElem chgLayout">
        <pc:chgData name="Chris Thomas" userId="aac9ef4f-f666-46cb-bbab-4e3950146ffe" providerId="ADAL" clId="{61EBF8A5-843A-4D26-B127-244596B4A531}" dt="2021-05-03T21:30:17.076" v="12554" actId="2696"/>
        <pc:sldMkLst>
          <pc:docMk/>
          <pc:sldMk cId="3999960545" sldId="295"/>
        </pc:sldMkLst>
        <pc:spChg chg="add del mod ord">
          <ac:chgData name="Chris Thomas" userId="aac9ef4f-f666-46cb-bbab-4e3950146ffe" providerId="ADAL" clId="{61EBF8A5-843A-4D26-B127-244596B4A531}" dt="2021-05-01T03:23:04.411" v="7065" actId="255"/>
          <ac:spMkLst>
            <pc:docMk/>
            <pc:sldMk cId="3999960545" sldId="295"/>
            <ac:spMk id="2" creationId="{5F867CF3-5D65-4134-944C-373C01070DDD}"/>
          </ac:spMkLst>
        </pc:spChg>
        <pc:spChg chg="add del mod ord">
          <ac:chgData name="Chris Thomas" userId="aac9ef4f-f666-46cb-bbab-4e3950146ffe" providerId="ADAL" clId="{61EBF8A5-843A-4D26-B127-244596B4A531}" dt="2021-05-01T20:49:23.932" v="10696" actId="207"/>
          <ac:spMkLst>
            <pc:docMk/>
            <pc:sldMk cId="3999960545" sldId="295"/>
            <ac:spMk id="3" creationId="{1804D152-DCDB-4B42-8748-324787FF2637}"/>
          </ac:spMkLst>
        </pc:spChg>
        <pc:spChg chg="add del mod ord">
          <ac:chgData name="Chris Thomas" userId="aac9ef4f-f666-46cb-bbab-4e3950146ffe" providerId="ADAL" clId="{61EBF8A5-843A-4D26-B127-244596B4A531}" dt="2021-04-25T13:43:47.518" v="1539" actId="700"/>
          <ac:spMkLst>
            <pc:docMk/>
            <pc:sldMk cId="3999960545" sldId="295"/>
            <ac:spMk id="4" creationId="{EB716C0F-6324-4932-A560-0E9759B64A99}"/>
          </ac:spMkLst>
        </pc:spChg>
        <pc:spChg chg="add del mod">
          <ac:chgData name="Chris Thomas" userId="aac9ef4f-f666-46cb-bbab-4e3950146ffe" providerId="ADAL" clId="{61EBF8A5-843A-4D26-B127-244596B4A531}" dt="2021-04-25T13:43:52.680" v="1543" actId="478"/>
          <ac:spMkLst>
            <pc:docMk/>
            <pc:sldMk cId="3999960545" sldId="295"/>
            <ac:spMk id="5" creationId="{031BA7EA-5D83-421A-8586-57DA42FEF5CA}"/>
          </ac:spMkLst>
        </pc:spChg>
        <pc:spChg chg="add del mod">
          <ac:chgData name="Chris Thomas" userId="aac9ef4f-f666-46cb-bbab-4e3950146ffe" providerId="ADAL" clId="{61EBF8A5-843A-4D26-B127-244596B4A531}" dt="2021-05-01T03:11:14.116" v="6987" actId="26606"/>
          <ac:spMkLst>
            <pc:docMk/>
            <pc:sldMk cId="3999960545" sldId="295"/>
            <ac:spMk id="6" creationId="{665BA54A-B940-479E-BA90-F97A739F1337}"/>
          </ac:spMkLst>
        </pc:spChg>
        <pc:spChg chg="add del mod">
          <ac:chgData name="Chris Thomas" userId="aac9ef4f-f666-46cb-bbab-4e3950146ffe" providerId="ADAL" clId="{61EBF8A5-843A-4D26-B127-244596B4A531}" dt="2021-04-25T13:43:52.680" v="1543" actId="478"/>
          <ac:spMkLst>
            <pc:docMk/>
            <pc:sldMk cId="3999960545" sldId="295"/>
            <ac:spMk id="7" creationId="{E9B137FA-43E7-4664-BFF5-3AD188F690CB}"/>
          </ac:spMkLst>
        </pc:spChg>
        <pc:spChg chg="add del">
          <ac:chgData name="Chris Thomas" userId="aac9ef4f-f666-46cb-bbab-4e3950146ffe" providerId="ADAL" clId="{61EBF8A5-843A-4D26-B127-244596B4A531}" dt="2021-05-01T03:11:14.116" v="6987" actId="26606"/>
          <ac:spMkLst>
            <pc:docMk/>
            <pc:sldMk cId="3999960545" sldId="295"/>
            <ac:spMk id="8" creationId="{C9A36457-A5F4-4103-A443-02581C09185B}"/>
          </ac:spMkLst>
        </pc:spChg>
        <pc:spChg chg="add del">
          <ac:chgData name="Chris Thomas" userId="aac9ef4f-f666-46cb-bbab-4e3950146ffe" providerId="ADAL" clId="{61EBF8A5-843A-4D26-B127-244596B4A531}" dt="2021-05-01T03:11:14.116" v="6987" actId="26606"/>
          <ac:spMkLst>
            <pc:docMk/>
            <pc:sldMk cId="3999960545" sldId="295"/>
            <ac:spMk id="10" creationId="{AA5CF486-D9E5-4A66-898A-F3D62B81B15E}"/>
          </ac:spMkLst>
        </pc:spChg>
        <pc:spChg chg="add del mod">
          <ac:chgData name="Chris Thomas" userId="aac9ef4f-f666-46cb-bbab-4e3950146ffe" providerId="ADAL" clId="{61EBF8A5-843A-4D26-B127-244596B4A531}" dt="2021-04-25T13:43:52.119" v="1542"/>
          <ac:spMkLst>
            <pc:docMk/>
            <pc:sldMk cId="3999960545" sldId="295"/>
            <ac:spMk id="11" creationId="{673AAECB-7D56-474E-ADEA-2B95A729559E}"/>
          </ac:spMkLst>
        </pc:spChg>
        <pc:spChg chg="add del mod">
          <ac:chgData name="Chris Thomas" userId="aac9ef4f-f666-46cb-bbab-4e3950146ffe" providerId="ADAL" clId="{61EBF8A5-843A-4D26-B127-244596B4A531}" dt="2021-04-25T13:43:52.119" v="1542"/>
          <ac:spMkLst>
            <pc:docMk/>
            <pc:sldMk cId="3999960545" sldId="295"/>
            <ac:spMk id="12" creationId="{B3E12531-D982-43FD-8B28-E2A1C15B9716}"/>
          </ac:spMkLst>
        </pc:spChg>
        <pc:spChg chg="add del mod">
          <ac:chgData name="Chris Thomas" userId="aac9ef4f-f666-46cb-bbab-4e3950146ffe" providerId="ADAL" clId="{61EBF8A5-843A-4D26-B127-244596B4A531}" dt="2021-04-25T13:43:52.119" v="1542"/>
          <ac:spMkLst>
            <pc:docMk/>
            <pc:sldMk cId="3999960545" sldId="295"/>
            <ac:spMk id="13" creationId="{23F4972B-A7CA-4CCF-AD37-06163ACDA07E}"/>
          </ac:spMkLst>
        </pc:spChg>
        <pc:spChg chg="add del mod">
          <ac:chgData name="Chris Thomas" userId="aac9ef4f-f666-46cb-bbab-4e3950146ffe" providerId="ADAL" clId="{61EBF8A5-843A-4D26-B127-244596B4A531}" dt="2021-04-25T13:44:40.396" v="1549" actId="478"/>
          <ac:spMkLst>
            <pc:docMk/>
            <pc:sldMk cId="3999960545" sldId="295"/>
            <ac:spMk id="14" creationId="{FB42B2CD-58B7-476A-A43D-67874DDE613E}"/>
          </ac:spMkLst>
        </pc:spChg>
        <pc:spChg chg="add del">
          <ac:chgData name="Chris Thomas" userId="aac9ef4f-f666-46cb-bbab-4e3950146ffe" providerId="ADAL" clId="{61EBF8A5-843A-4D26-B127-244596B4A531}" dt="2021-05-01T03:10:55.711" v="6984" actId="26606"/>
          <ac:spMkLst>
            <pc:docMk/>
            <pc:sldMk cId="3999960545" sldId="295"/>
            <ac:spMk id="15" creationId="{C7FA33FF-088D-4F16-95A2-2C64D353DEA8}"/>
          </ac:spMkLst>
        </pc:spChg>
        <pc:spChg chg="add del mod">
          <ac:chgData name="Chris Thomas" userId="aac9ef4f-f666-46cb-bbab-4e3950146ffe" providerId="ADAL" clId="{61EBF8A5-843A-4D26-B127-244596B4A531}" dt="2021-04-25T13:44:40.396" v="1549" actId="478"/>
          <ac:spMkLst>
            <pc:docMk/>
            <pc:sldMk cId="3999960545" sldId="295"/>
            <ac:spMk id="16" creationId="{3F5DE717-76B2-4E92-B8EE-BC5711258188}"/>
          </ac:spMkLst>
        </pc:spChg>
        <pc:spChg chg="add mod">
          <ac:chgData name="Chris Thomas" userId="aac9ef4f-f666-46cb-bbab-4e3950146ffe" providerId="ADAL" clId="{61EBF8A5-843A-4D26-B127-244596B4A531}" dt="2021-05-01T03:16:06.375" v="7056" actId="207"/>
          <ac:spMkLst>
            <pc:docMk/>
            <pc:sldMk cId="3999960545" sldId="295"/>
            <ac:spMk id="16" creationId="{5CBE7C31-F725-46F7-BB6E-6B3487744B31}"/>
          </ac:spMkLst>
        </pc:spChg>
        <pc:spChg chg="add del mod">
          <ac:chgData name="Chris Thomas" userId="aac9ef4f-f666-46cb-bbab-4e3950146ffe" providerId="ADAL" clId="{61EBF8A5-843A-4D26-B127-244596B4A531}" dt="2021-04-25T13:44:38.903" v="1547"/>
          <ac:spMkLst>
            <pc:docMk/>
            <pc:sldMk cId="3999960545" sldId="295"/>
            <ac:spMk id="17" creationId="{04CEDBB6-7FAE-4644-ACF7-157C448BF807}"/>
          </ac:spMkLst>
        </pc:spChg>
        <pc:spChg chg="add del mod">
          <ac:chgData name="Chris Thomas" userId="aac9ef4f-f666-46cb-bbab-4e3950146ffe" providerId="ADAL" clId="{61EBF8A5-843A-4D26-B127-244596B4A531}" dt="2021-04-25T13:44:38.903" v="1547"/>
          <ac:spMkLst>
            <pc:docMk/>
            <pc:sldMk cId="3999960545" sldId="295"/>
            <ac:spMk id="18" creationId="{216BA312-C7DF-4059-B456-00BEB50BF5FA}"/>
          </ac:spMkLst>
        </pc:spChg>
        <pc:spChg chg="add del mod">
          <ac:chgData name="Chris Thomas" userId="aac9ef4f-f666-46cb-bbab-4e3950146ffe" providerId="ADAL" clId="{61EBF8A5-843A-4D26-B127-244596B4A531}" dt="2021-04-25T13:44:38.903" v="1547"/>
          <ac:spMkLst>
            <pc:docMk/>
            <pc:sldMk cId="3999960545" sldId="295"/>
            <ac:spMk id="19" creationId="{1E7CF68D-31D1-43C0-B200-E3D844B61C23}"/>
          </ac:spMkLst>
        </pc:spChg>
        <pc:spChg chg="add del">
          <ac:chgData name="Chris Thomas" userId="aac9ef4f-f666-46cb-bbab-4e3950146ffe" providerId="ADAL" clId="{61EBF8A5-843A-4D26-B127-244596B4A531}" dt="2021-05-01T03:10:55.711" v="6984" actId="26606"/>
          <ac:spMkLst>
            <pc:docMk/>
            <pc:sldMk cId="3999960545" sldId="295"/>
            <ac:spMk id="20" creationId="{A376EFB1-01CF-419F-ABF1-2AF02BBFCBD1}"/>
          </ac:spMkLst>
        </pc:spChg>
        <pc:spChg chg="add del">
          <ac:chgData name="Chris Thomas" userId="aac9ef4f-f666-46cb-bbab-4e3950146ffe" providerId="ADAL" clId="{61EBF8A5-843A-4D26-B127-244596B4A531}" dt="2021-05-01T03:10:55.711" v="6984" actId="26606"/>
          <ac:spMkLst>
            <pc:docMk/>
            <pc:sldMk cId="3999960545" sldId="295"/>
            <ac:spMk id="21" creationId="{FF9DEA15-78BD-4750-AA18-B9F28A6D5AB8}"/>
          </ac:spMkLst>
        </pc:spChg>
        <pc:spChg chg="add del">
          <ac:chgData name="Chris Thomas" userId="aac9ef4f-f666-46cb-bbab-4e3950146ffe" providerId="ADAL" clId="{61EBF8A5-843A-4D26-B127-244596B4A531}" dt="2021-05-01T03:11:04.503" v="6986" actId="26606"/>
          <ac:spMkLst>
            <pc:docMk/>
            <pc:sldMk cId="3999960545" sldId="295"/>
            <ac:spMk id="22" creationId="{EA67B5B4-3A24-436E-B663-1B2EBFF8A0CD}"/>
          </ac:spMkLst>
        </pc:spChg>
        <pc:spChg chg="add del">
          <ac:chgData name="Chris Thomas" userId="aac9ef4f-f666-46cb-bbab-4e3950146ffe" providerId="ADAL" clId="{61EBF8A5-843A-4D26-B127-244596B4A531}" dt="2021-05-01T03:11:04.503" v="6986" actId="26606"/>
          <ac:spMkLst>
            <pc:docMk/>
            <pc:sldMk cId="3999960545" sldId="295"/>
            <ac:spMk id="23" creationId="{987FDF89-C993-41F4-A1B8-DBAFF16008A9}"/>
          </ac:spMkLst>
        </pc:spChg>
        <pc:spChg chg="add del">
          <ac:chgData name="Chris Thomas" userId="aac9ef4f-f666-46cb-bbab-4e3950146ffe" providerId="ADAL" clId="{61EBF8A5-843A-4D26-B127-244596B4A531}" dt="2021-05-01T03:11:04.503" v="6986" actId="26606"/>
          <ac:spMkLst>
            <pc:docMk/>
            <pc:sldMk cId="3999960545" sldId="295"/>
            <ac:spMk id="24" creationId="{64E585EA-75FD-4025-8270-F66A58A15CDA}"/>
          </ac:spMkLst>
        </pc:spChg>
        <pc:spChg chg="add">
          <ac:chgData name="Chris Thomas" userId="aac9ef4f-f666-46cb-bbab-4e3950146ffe" providerId="ADAL" clId="{61EBF8A5-843A-4D26-B127-244596B4A531}" dt="2021-05-01T03:11:14.116" v="6987" actId="26606"/>
          <ac:spMkLst>
            <pc:docMk/>
            <pc:sldMk cId="3999960545" sldId="295"/>
            <ac:spMk id="25" creationId="{C7FA33FF-088D-4F16-95A2-2C64D353DEA8}"/>
          </ac:spMkLst>
        </pc:spChg>
        <pc:spChg chg="add">
          <ac:chgData name="Chris Thomas" userId="aac9ef4f-f666-46cb-bbab-4e3950146ffe" providerId="ADAL" clId="{61EBF8A5-843A-4D26-B127-244596B4A531}" dt="2021-05-01T03:11:14.116" v="6987" actId="26606"/>
          <ac:spMkLst>
            <pc:docMk/>
            <pc:sldMk cId="3999960545" sldId="295"/>
            <ac:spMk id="26" creationId="{A376EFB1-01CF-419F-ABF1-2AF02BBFCBD1}"/>
          </ac:spMkLst>
        </pc:spChg>
        <pc:spChg chg="add">
          <ac:chgData name="Chris Thomas" userId="aac9ef4f-f666-46cb-bbab-4e3950146ffe" providerId="ADAL" clId="{61EBF8A5-843A-4D26-B127-244596B4A531}" dt="2021-05-01T03:11:14.116" v="6987" actId="26606"/>
          <ac:spMkLst>
            <pc:docMk/>
            <pc:sldMk cId="3999960545" sldId="295"/>
            <ac:spMk id="27" creationId="{FF9DEA15-78BD-4750-AA18-B9F28A6D5AB8}"/>
          </ac:spMkLst>
        </pc:spChg>
      </pc:sldChg>
      <pc:sldChg chg="addSp delSp modSp new del mod setBg addAnim delAnim setClrOvrMap delDesignElem">
        <pc:chgData name="Chris Thomas" userId="aac9ef4f-f666-46cb-bbab-4e3950146ffe" providerId="ADAL" clId="{61EBF8A5-843A-4D26-B127-244596B4A531}" dt="2021-05-01T03:39:19.212" v="7108" actId="2696"/>
        <pc:sldMkLst>
          <pc:docMk/>
          <pc:sldMk cId="747989077" sldId="296"/>
        </pc:sldMkLst>
        <pc:spChg chg="mod">
          <ac:chgData name="Chris Thomas" userId="aac9ef4f-f666-46cb-bbab-4e3950146ffe" providerId="ADAL" clId="{61EBF8A5-843A-4D26-B127-244596B4A531}" dt="2021-05-01T03:22:48.682" v="7063" actId="26606"/>
          <ac:spMkLst>
            <pc:docMk/>
            <pc:sldMk cId="747989077" sldId="296"/>
            <ac:spMk id="2" creationId="{EBF2E492-6843-4DD3-9459-43207E2888D4}"/>
          </ac:spMkLst>
        </pc:spChg>
        <pc:spChg chg="mod">
          <ac:chgData name="Chris Thomas" userId="aac9ef4f-f666-46cb-bbab-4e3950146ffe" providerId="ADAL" clId="{61EBF8A5-843A-4D26-B127-244596B4A531}" dt="2021-05-01T03:22:48.682" v="7063" actId="26606"/>
          <ac:spMkLst>
            <pc:docMk/>
            <pc:sldMk cId="747989077" sldId="296"/>
            <ac:spMk id="3" creationId="{EFC8CBF1-FFCD-4E0A-AF53-170F2D045C5C}"/>
          </ac:spMkLst>
        </pc:spChg>
        <pc:spChg chg="add del mod ord">
          <ac:chgData name="Chris Thomas" userId="aac9ef4f-f666-46cb-bbab-4e3950146ffe" providerId="ADAL" clId="{61EBF8A5-843A-4D26-B127-244596B4A531}" dt="2021-05-01T02:48:46.408" v="6920" actId="478"/>
          <ac:spMkLst>
            <pc:docMk/>
            <pc:sldMk cId="747989077" sldId="296"/>
            <ac:spMk id="6" creationId="{49C41F7E-7478-4EF9-85B6-23E510D7C7F9}"/>
          </ac:spMkLst>
        </pc:spChg>
        <pc:spChg chg="add del">
          <ac:chgData name="Chris Thomas" userId="aac9ef4f-f666-46cb-bbab-4e3950146ffe" providerId="ADAL" clId="{61EBF8A5-843A-4D26-B127-244596B4A531}" dt="2021-05-01T02:47:56.131" v="6913" actId="26606"/>
          <ac:spMkLst>
            <pc:docMk/>
            <pc:sldMk cId="747989077" sldId="296"/>
            <ac:spMk id="8" creationId="{C9A36457-A5F4-4103-A443-02581C09185B}"/>
          </ac:spMkLst>
        </pc:spChg>
        <pc:spChg chg="add del">
          <ac:chgData name="Chris Thomas" userId="aac9ef4f-f666-46cb-bbab-4e3950146ffe" providerId="ADAL" clId="{61EBF8A5-843A-4D26-B127-244596B4A531}" dt="2021-05-01T02:47:56.131" v="6913" actId="26606"/>
          <ac:spMkLst>
            <pc:docMk/>
            <pc:sldMk cId="747989077" sldId="296"/>
            <ac:spMk id="10" creationId="{AA5CF486-D9E5-4A66-898A-F3D62B81B15E}"/>
          </ac:spMkLst>
        </pc:spChg>
        <pc:spChg chg="add del">
          <ac:chgData name="Chris Thomas" userId="aac9ef4f-f666-46cb-bbab-4e3950146ffe" providerId="ADAL" clId="{61EBF8A5-843A-4D26-B127-244596B4A531}" dt="2021-05-01T03:22:48.682" v="7063" actId="26606"/>
          <ac:spMkLst>
            <pc:docMk/>
            <pc:sldMk cId="747989077" sldId="296"/>
            <ac:spMk id="12" creationId="{FEF085B8-A2C0-4A6F-B663-CCC56F3CD373}"/>
          </ac:spMkLst>
        </pc:spChg>
        <pc:spChg chg="add mod">
          <ac:chgData name="Chris Thomas" userId="aac9ef4f-f666-46cb-bbab-4e3950146ffe" providerId="ADAL" clId="{61EBF8A5-843A-4D26-B127-244596B4A531}" dt="2021-05-01T03:22:48.682" v="7063" actId="26606"/>
          <ac:spMkLst>
            <pc:docMk/>
            <pc:sldMk cId="747989077" sldId="296"/>
            <ac:spMk id="15" creationId="{B9267E6A-B2DA-47C3-B4B0-0B6CB19960F8}"/>
          </ac:spMkLst>
        </pc:spChg>
        <pc:spChg chg="add del">
          <ac:chgData name="Chris Thomas" userId="aac9ef4f-f666-46cb-bbab-4e3950146ffe" providerId="ADAL" clId="{61EBF8A5-843A-4D26-B127-244596B4A531}" dt="2021-05-01T03:22:48.682" v="7063" actId="26606"/>
          <ac:spMkLst>
            <pc:docMk/>
            <pc:sldMk cId="747989077" sldId="296"/>
            <ac:spMk id="17" creationId="{2658F6D6-96E0-421A-96D6-3DF404008543}"/>
          </ac:spMkLst>
        </pc:spChg>
        <pc:spChg chg="add del">
          <ac:chgData name="Chris Thomas" userId="aac9ef4f-f666-46cb-bbab-4e3950146ffe" providerId="ADAL" clId="{61EBF8A5-843A-4D26-B127-244596B4A531}" dt="2021-05-01T03:22:48.682" v="7063" actId="26606"/>
          <ac:spMkLst>
            <pc:docMk/>
            <pc:sldMk cId="747989077" sldId="296"/>
            <ac:spMk id="19" creationId="{3CF62545-93A0-4FD5-9B48-48DCA794CBA1}"/>
          </ac:spMkLst>
        </pc:spChg>
        <pc:spChg chg="add del">
          <ac:chgData name="Chris Thomas" userId="aac9ef4f-f666-46cb-bbab-4e3950146ffe" providerId="ADAL" clId="{61EBF8A5-843A-4D26-B127-244596B4A531}" dt="2021-05-01T03:22:48.682" v="7063" actId="26606"/>
          <ac:spMkLst>
            <pc:docMk/>
            <pc:sldMk cId="747989077" sldId="296"/>
            <ac:spMk id="21" creationId="{B712E947-0734-45F9-9C4F-41114EC3A33E}"/>
          </ac:spMkLst>
        </pc:spChg>
        <pc:spChg chg="add del">
          <ac:chgData name="Chris Thomas" userId="aac9ef4f-f666-46cb-bbab-4e3950146ffe" providerId="ADAL" clId="{61EBF8A5-843A-4D26-B127-244596B4A531}" dt="2021-05-01T03:22:48.682" v="7063" actId="26606"/>
          <ac:spMkLst>
            <pc:docMk/>
            <pc:sldMk cId="747989077" sldId="296"/>
            <ac:spMk id="22" creationId="{4C6B5652-C661-4C58-B937-F0F490F7FCB2}"/>
          </ac:spMkLst>
        </pc:spChg>
        <pc:spChg chg="add del">
          <ac:chgData name="Chris Thomas" userId="aac9ef4f-f666-46cb-bbab-4e3950146ffe" providerId="ADAL" clId="{61EBF8A5-843A-4D26-B127-244596B4A531}" dt="2021-05-01T03:22:48.682" v="7063" actId="26606"/>
          <ac:spMkLst>
            <pc:docMk/>
            <pc:sldMk cId="747989077" sldId="296"/>
            <ac:spMk id="23" creationId="{0B936867-6407-43FB-9DE6-1B0879D0CB31}"/>
          </ac:spMkLst>
        </pc:spChg>
        <pc:spChg chg="add del">
          <ac:chgData name="Chris Thomas" userId="aac9ef4f-f666-46cb-bbab-4e3950146ffe" providerId="ADAL" clId="{61EBF8A5-843A-4D26-B127-244596B4A531}" dt="2021-05-01T03:22:03.159" v="7061" actId="26606"/>
          <ac:spMkLst>
            <pc:docMk/>
            <pc:sldMk cId="747989077" sldId="296"/>
            <ac:spMk id="24" creationId="{C7FA33FF-088D-4F16-95A2-2C64D353DEA8}"/>
          </ac:spMkLst>
        </pc:spChg>
        <pc:spChg chg="add del">
          <ac:chgData name="Chris Thomas" userId="aac9ef4f-f666-46cb-bbab-4e3950146ffe" providerId="ADAL" clId="{61EBF8A5-843A-4D26-B127-244596B4A531}" dt="2021-05-01T03:22:03.159" v="7061" actId="26606"/>
          <ac:spMkLst>
            <pc:docMk/>
            <pc:sldMk cId="747989077" sldId="296"/>
            <ac:spMk id="26" creationId="{A376EFB1-01CF-419F-ABF1-2AF02BBFCBD1}"/>
          </ac:spMkLst>
        </pc:spChg>
        <pc:spChg chg="add del">
          <ac:chgData name="Chris Thomas" userId="aac9ef4f-f666-46cb-bbab-4e3950146ffe" providerId="ADAL" clId="{61EBF8A5-843A-4D26-B127-244596B4A531}" dt="2021-05-01T03:22:03.159" v="7061" actId="26606"/>
          <ac:spMkLst>
            <pc:docMk/>
            <pc:sldMk cId="747989077" sldId="296"/>
            <ac:spMk id="28" creationId="{FF9DEA15-78BD-4750-AA18-B9F28A6D5AB8}"/>
          </ac:spMkLst>
        </pc:spChg>
        <pc:spChg chg="add del">
          <ac:chgData name="Chris Thomas" userId="aac9ef4f-f666-46cb-bbab-4e3950146ffe" providerId="ADAL" clId="{61EBF8A5-843A-4D26-B127-244596B4A531}" dt="2021-05-01T03:22:48.682" v="7063" actId="26606"/>
          <ac:spMkLst>
            <pc:docMk/>
            <pc:sldMk cId="747989077" sldId="296"/>
            <ac:spMk id="30" creationId="{ACD0B258-678B-4A8C-894F-848AF24A1922}"/>
          </ac:spMkLst>
        </pc:spChg>
        <pc:spChg chg="add del">
          <ac:chgData name="Chris Thomas" userId="aac9ef4f-f666-46cb-bbab-4e3950146ffe" providerId="ADAL" clId="{61EBF8A5-843A-4D26-B127-244596B4A531}" dt="2021-05-01T03:22:48.682" v="7063" actId="26606"/>
          <ac:spMkLst>
            <pc:docMk/>
            <pc:sldMk cId="747989077" sldId="296"/>
            <ac:spMk id="32" creationId="{C8D58395-74AF-401A-AF2F-76B6FCF71DFE}"/>
          </ac:spMkLst>
        </pc:spChg>
        <pc:spChg chg="add del">
          <ac:chgData name="Chris Thomas" userId="aac9ef4f-f666-46cb-bbab-4e3950146ffe" providerId="ADAL" clId="{61EBF8A5-843A-4D26-B127-244596B4A531}" dt="2021-05-01T03:22:48.682" v="7063" actId="26606"/>
          <ac:spMkLst>
            <pc:docMk/>
            <pc:sldMk cId="747989077" sldId="296"/>
            <ac:spMk id="34" creationId="{2F003F3F-F118-41D2-AA3F-74DB0D1970BB}"/>
          </ac:spMkLst>
        </pc:spChg>
        <pc:picChg chg="add del mod modCrop">
          <ac:chgData name="Chris Thomas" userId="aac9ef4f-f666-46cb-bbab-4e3950146ffe" providerId="ADAL" clId="{61EBF8A5-843A-4D26-B127-244596B4A531}" dt="2021-05-01T02:47:50.944" v="6912" actId="21"/>
          <ac:picMkLst>
            <pc:docMk/>
            <pc:sldMk cId="747989077" sldId="296"/>
            <ac:picMk id="5" creationId="{3DDC7890-4E61-43C2-A3C3-C6D1F9D8F9CF}"/>
          </ac:picMkLst>
        </pc:picChg>
        <pc:picChg chg="add del mod">
          <ac:chgData name="Chris Thomas" userId="aac9ef4f-f666-46cb-bbab-4e3950146ffe" providerId="ADAL" clId="{61EBF8A5-843A-4D26-B127-244596B4A531}" dt="2021-05-01T02:47:50.944" v="6912" actId="21"/>
          <ac:picMkLst>
            <pc:docMk/>
            <pc:sldMk cId="747989077" sldId="296"/>
            <ac:picMk id="9" creationId="{0497C569-E23C-44B6-87AB-BA1439467B2E}"/>
          </ac:picMkLst>
        </pc:picChg>
        <pc:picChg chg="add mod ord">
          <ac:chgData name="Chris Thomas" userId="aac9ef4f-f666-46cb-bbab-4e3950146ffe" providerId="ADAL" clId="{61EBF8A5-843A-4D26-B127-244596B4A531}" dt="2021-05-01T03:22:48.682" v="7063" actId="26606"/>
          <ac:picMkLst>
            <pc:docMk/>
            <pc:sldMk cId="747989077" sldId="296"/>
            <ac:picMk id="13" creationId="{BC5F68BD-43F7-490E-B1BA-A7E29510A66F}"/>
          </ac:picMkLst>
        </pc:picChg>
        <pc:picChg chg="add mod">
          <ac:chgData name="Chris Thomas" userId="aac9ef4f-f666-46cb-bbab-4e3950146ffe" providerId="ADAL" clId="{61EBF8A5-843A-4D26-B127-244596B4A531}" dt="2021-05-01T03:22:48.682" v="7063" actId="26606"/>
          <ac:picMkLst>
            <pc:docMk/>
            <pc:sldMk cId="747989077" sldId="296"/>
            <ac:picMk id="14" creationId="{6BD0EDAE-D831-4617-8227-0C5F438CABE2}"/>
          </ac:picMkLst>
        </pc:picChg>
        <pc:cxnChg chg="add del">
          <ac:chgData name="Chris Thomas" userId="aac9ef4f-f666-46cb-bbab-4e3950146ffe" providerId="ADAL" clId="{61EBF8A5-843A-4D26-B127-244596B4A531}" dt="2021-04-29T21:59:57.515" v="3588" actId="26606"/>
          <ac:cxnSpMkLst>
            <pc:docMk/>
            <pc:sldMk cId="747989077" sldId="296"/>
            <ac:cxnSpMk id="15" creationId="{B6375111-306C-49EA-9DD1-79A2ED78FA30}"/>
          </ac:cxnSpMkLst>
        </pc:cxnChg>
      </pc:sldChg>
      <pc:sldChg chg="addSp delSp modSp add mod setBg addAnim modAnim setClrOvrMap delDesignElem">
        <pc:chgData name="Chris Thomas" userId="aac9ef4f-f666-46cb-bbab-4e3950146ffe" providerId="ADAL" clId="{61EBF8A5-843A-4D26-B127-244596B4A531}" dt="2021-05-01T02:41:37.715" v="6895"/>
        <pc:sldMkLst>
          <pc:docMk/>
          <pc:sldMk cId="1912763092" sldId="297"/>
        </pc:sldMkLst>
        <pc:spChg chg="mod">
          <ac:chgData name="Chris Thomas" userId="aac9ef4f-f666-46cb-bbab-4e3950146ffe" providerId="ADAL" clId="{61EBF8A5-843A-4D26-B127-244596B4A531}" dt="2021-05-01T02:41:28.947" v="6893" actId="26606"/>
          <ac:spMkLst>
            <pc:docMk/>
            <pc:sldMk cId="1912763092" sldId="297"/>
            <ac:spMk id="2" creationId="{6FE67F30-B0C5-4802-ACA1-DD0372B951B8}"/>
          </ac:spMkLst>
        </pc:spChg>
        <pc:spChg chg="add del">
          <ac:chgData name="Chris Thomas" userId="aac9ef4f-f666-46cb-bbab-4e3950146ffe" providerId="ADAL" clId="{61EBF8A5-843A-4D26-B127-244596B4A531}" dt="2021-05-01T02:41:28.947" v="6893" actId="26606"/>
          <ac:spMkLst>
            <pc:docMk/>
            <pc:sldMk cId="1912763092" sldId="297"/>
            <ac:spMk id="8" creationId="{07CD24CB-ADB7-42D5-B7CA-D6B8E1847F51}"/>
          </ac:spMkLst>
        </pc:spChg>
        <pc:spChg chg="add del">
          <ac:chgData name="Chris Thomas" userId="aac9ef4f-f666-46cb-bbab-4e3950146ffe" providerId="ADAL" clId="{61EBF8A5-843A-4D26-B127-244596B4A531}" dt="2021-05-01T02:41:28.947" v="6893" actId="26606"/>
          <ac:spMkLst>
            <pc:docMk/>
            <pc:sldMk cId="1912763092" sldId="297"/>
            <ac:spMk id="10" creationId="{3D916803-DB5B-41EA-A592-86425F415591}"/>
          </ac:spMkLst>
        </pc:spChg>
        <pc:spChg chg="add">
          <ac:chgData name="Chris Thomas" userId="aac9ef4f-f666-46cb-bbab-4e3950146ffe" providerId="ADAL" clId="{61EBF8A5-843A-4D26-B127-244596B4A531}" dt="2021-05-01T02:41:28.947" v="6893" actId="26606"/>
          <ac:spMkLst>
            <pc:docMk/>
            <pc:sldMk cId="1912763092" sldId="297"/>
            <ac:spMk id="15" creationId="{DA3C47C2-33A2-44B2-BEAB-FEB679075C24}"/>
          </ac:spMkLst>
        </pc:spChg>
        <pc:spChg chg="add">
          <ac:chgData name="Chris Thomas" userId="aac9ef4f-f666-46cb-bbab-4e3950146ffe" providerId="ADAL" clId="{61EBF8A5-843A-4D26-B127-244596B4A531}" dt="2021-05-01T02:41:28.947" v="6893" actId="26606"/>
          <ac:spMkLst>
            <pc:docMk/>
            <pc:sldMk cId="1912763092" sldId="297"/>
            <ac:spMk id="17" creationId="{AD182BA8-54AD-4D9F-8264-B0FA8BB47D7C}"/>
          </ac:spMkLst>
        </pc:spChg>
        <pc:spChg chg="add">
          <ac:chgData name="Chris Thomas" userId="aac9ef4f-f666-46cb-bbab-4e3950146ffe" providerId="ADAL" clId="{61EBF8A5-843A-4D26-B127-244596B4A531}" dt="2021-05-01T02:41:28.947" v="6893" actId="26606"/>
          <ac:spMkLst>
            <pc:docMk/>
            <pc:sldMk cId="1912763092" sldId="297"/>
            <ac:spMk id="19" creationId="{4ED83379-0499-45E1-AB78-6AA230F96442}"/>
          </ac:spMkLst>
        </pc:spChg>
      </pc:sldChg>
      <pc:sldChg chg="addSp delSp modSp add del mod delDesignElem">
        <pc:chgData name="Chris Thomas" userId="aac9ef4f-f666-46cb-bbab-4e3950146ffe" providerId="ADAL" clId="{61EBF8A5-843A-4D26-B127-244596B4A531}" dt="2021-05-01T04:00:36.725" v="7335" actId="2696"/>
        <pc:sldMkLst>
          <pc:docMk/>
          <pc:sldMk cId="2762238114" sldId="298"/>
        </pc:sldMkLst>
        <pc:spChg chg="mod">
          <ac:chgData name="Chris Thomas" userId="aac9ef4f-f666-46cb-bbab-4e3950146ffe" providerId="ADAL" clId="{61EBF8A5-843A-4D26-B127-244596B4A531}" dt="2021-04-25T14:37:28.832" v="1851" actId="20577"/>
          <ac:spMkLst>
            <pc:docMk/>
            <pc:sldMk cId="2762238114" sldId="298"/>
            <ac:spMk id="2" creationId="{C2B890A4-797D-41D7-8FCF-197C6226D35A}"/>
          </ac:spMkLst>
        </pc:spChg>
        <pc:spChg chg="add mod">
          <ac:chgData name="Chris Thomas" userId="aac9ef4f-f666-46cb-bbab-4e3950146ffe" providerId="ADAL" clId="{61EBF8A5-843A-4D26-B127-244596B4A531}" dt="2021-04-27T00:11:59.161" v="2953"/>
          <ac:spMkLst>
            <pc:docMk/>
            <pc:sldMk cId="2762238114" sldId="298"/>
            <ac:spMk id="6" creationId="{5A975B7B-0276-4477-B6F9-FA3619A8E205}"/>
          </ac:spMkLst>
        </pc:spChg>
        <pc:spChg chg="add del">
          <ac:chgData name="Chris Thomas" userId="aac9ef4f-f666-46cb-bbab-4e3950146ffe" providerId="ADAL" clId="{61EBF8A5-843A-4D26-B127-244596B4A531}" dt="2021-05-01T02:19:16.705" v="6833"/>
          <ac:spMkLst>
            <pc:docMk/>
            <pc:sldMk cId="2762238114" sldId="298"/>
            <ac:spMk id="8" creationId="{C9A36457-A5F4-4103-A443-02581C09185B}"/>
          </ac:spMkLst>
        </pc:spChg>
        <pc:spChg chg="add del">
          <ac:chgData name="Chris Thomas" userId="aac9ef4f-f666-46cb-bbab-4e3950146ffe" providerId="ADAL" clId="{61EBF8A5-843A-4D26-B127-244596B4A531}" dt="2021-05-01T02:19:16.705" v="6833"/>
          <ac:spMkLst>
            <pc:docMk/>
            <pc:sldMk cId="2762238114" sldId="298"/>
            <ac:spMk id="10" creationId="{AA5CF486-D9E5-4A66-898A-F3D62B81B15E}"/>
          </ac:spMkLst>
        </pc:spChg>
      </pc:sldChg>
      <pc:sldChg chg="addSp delSp modSp add del mod setBg setClrOvrMap">
        <pc:chgData name="Chris Thomas" userId="aac9ef4f-f666-46cb-bbab-4e3950146ffe" providerId="ADAL" clId="{61EBF8A5-843A-4D26-B127-244596B4A531}" dt="2021-05-01T01:51:11.886" v="6668" actId="2696"/>
        <pc:sldMkLst>
          <pc:docMk/>
          <pc:sldMk cId="3429407034" sldId="299"/>
        </pc:sldMkLst>
        <pc:spChg chg="mod">
          <ac:chgData name="Chris Thomas" userId="aac9ef4f-f666-46cb-bbab-4e3950146ffe" providerId="ADAL" clId="{61EBF8A5-843A-4D26-B127-244596B4A531}" dt="2021-04-30T00:33:44.303" v="4578" actId="26606"/>
          <ac:spMkLst>
            <pc:docMk/>
            <pc:sldMk cId="3429407034" sldId="299"/>
            <ac:spMk id="2" creationId="{C2B890A4-797D-41D7-8FCF-197C6226D35A}"/>
          </ac:spMkLst>
        </pc:spChg>
        <pc:spChg chg="add del mod">
          <ac:chgData name="Chris Thomas" userId="aac9ef4f-f666-46cb-bbab-4e3950146ffe" providerId="ADAL" clId="{61EBF8A5-843A-4D26-B127-244596B4A531}" dt="2021-04-30T00:33:44.303" v="4578" actId="26606"/>
          <ac:spMkLst>
            <pc:docMk/>
            <pc:sldMk cId="3429407034" sldId="299"/>
            <ac:spMk id="3" creationId="{6D94AE7A-30CB-43C4-9898-0C49B0A2900E}"/>
          </ac:spMkLst>
        </pc:spChg>
        <pc:spChg chg="add mod">
          <ac:chgData name="Chris Thomas" userId="aac9ef4f-f666-46cb-bbab-4e3950146ffe" providerId="ADAL" clId="{61EBF8A5-843A-4D26-B127-244596B4A531}" dt="2021-05-01T00:54:56.953" v="4638" actId="207"/>
          <ac:spMkLst>
            <pc:docMk/>
            <pc:sldMk cId="3429407034" sldId="299"/>
            <ac:spMk id="6" creationId="{39665B2B-5E4E-43B9-8F06-00EDB13ECD2D}"/>
          </ac:spMkLst>
        </pc:spChg>
        <pc:spChg chg="add del mod">
          <ac:chgData name="Chris Thomas" userId="aac9ef4f-f666-46cb-bbab-4e3950146ffe" providerId="ADAL" clId="{61EBF8A5-843A-4D26-B127-244596B4A531}" dt="2021-04-30T00:33:01.428" v="4556" actId="478"/>
          <ac:spMkLst>
            <pc:docMk/>
            <pc:sldMk cId="3429407034" sldId="299"/>
            <ac:spMk id="7" creationId="{D21360EA-42D1-4ABD-AF51-6B3C95F3355B}"/>
          </ac:spMkLst>
        </pc:spChg>
        <pc:spChg chg="add del">
          <ac:chgData name="Chris Thomas" userId="aac9ef4f-f666-46cb-bbab-4e3950146ffe" providerId="ADAL" clId="{61EBF8A5-843A-4D26-B127-244596B4A531}" dt="2021-04-30T00:33:44.303" v="4578" actId="26606"/>
          <ac:spMkLst>
            <pc:docMk/>
            <pc:sldMk cId="3429407034" sldId="299"/>
            <ac:spMk id="8" creationId="{C9A36457-A5F4-4103-A443-02581C09185B}"/>
          </ac:spMkLst>
        </pc:spChg>
        <pc:spChg chg="add del mod">
          <ac:chgData name="Chris Thomas" userId="aac9ef4f-f666-46cb-bbab-4e3950146ffe" providerId="ADAL" clId="{61EBF8A5-843A-4D26-B127-244596B4A531}" dt="2021-04-30T00:33:12.276" v="4562" actId="478"/>
          <ac:spMkLst>
            <pc:docMk/>
            <pc:sldMk cId="3429407034" sldId="299"/>
            <ac:spMk id="9" creationId="{86304190-9E5E-4C77-8AB5-CDFFC3675D39}"/>
          </ac:spMkLst>
        </pc:spChg>
        <pc:spChg chg="add del">
          <ac:chgData name="Chris Thomas" userId="aac9ef4f-f666-46cb-bbab-4e3950146ffe" providerId="ADAL" clId="{61EBF8A5-843A-4D26-B127-244596B4A531}" dt="2021-04-30T00:33:44.303" v="4578" actId="26606"/>
          <ac:spMkLst>
            <pc:docMk/>
            <pc:sldMk cId="3429407034" sldId="299"/>
            <ac:spMk id="10" creationId="{AA5CF486-D9E5-4A66-898A-F3D62B81B15E}"/>
          </ac:spMkLst>
        </pc:spChg>
        <pc:spChg chg="add del">
          <ac:chgData name="Chris Thomas" userId="aac9ef4f-f666-46cb-bbab-4e3950146ffe" providerId="ADAL" clId="{61EBF8A5-843A-4D26-B127-244596B4A531}" dt="2021-04-30T00:33:31.112" v="4569" actId="26606"/>
          <ac:spMkLst>
            <pc:docMk/>
            <pc:sldMk cId="3429407034" sldId="299"/>
            <ac:spMk id="12" creationId="{21739CA5-F0F5-48E1-8E8C-F24B71827E46}"/>
          </ac:spMkLst>
        </pc:spChg>
        <pc:spChg chg="add del">
          <ac:chgData name="Chris Thomas" userId="aac9ef4f-f666-46cb-bbab-4e3950146ffe" providerId="ADAL" clId="{61EBF8A5-843A-4D26-B127-244596B4A531}" dt="2021-04-30T00:33:31.112" v="4569" actId="26606"/>
          <ac:spMkLst>
            <pc:docMk/>
            <pc:sldMk cId="3429407034" sldId="299"/>
            <ac:spMk id="13" creationId="{3EAD2937-F230-41D4-B9C5-975B129BFC20}"/>
          </ac:spMkLst>
        </pc:spChg>
        <pc:spChg chg="add del">
          <ac:chgData name="Chris Thomas" userId="aac9ef4f-f666-46cb-bbab-4e3950146ffe" providerId="ADAL" clId="{61EBF8A5-843A-4D26-B127-244596B4A531}" dt="2021-04-30T00:33:25.989" v="4566" actId="26606"/>
          <ac:spMkLst>
            <pc:docMk/>
            <pc:sldMk cId="3429407034" sldId="299"/>
            <ac:spMk id="15" creationId="{4C608BEB-860E-4094-8511-78603564A75E}"/>
          </ac:spMkLst>
        </pc:spChg>
        <pc:spChg chg="add del">
          <ac:chgData name="Chris Thomas" userId="aac9ef4f-f666-46cb-bbab-4e3950146ffe" providerId="ADAL" clId="{61EBF8A5-843A-4D26-B127-244596B4A531}" dt="2021-04-30T00:33:42.644" v="4575" actId="26606"/>
          <ac:spMkLst>
            <pc:docMk/>
            <pc:sldMk cId="3429407034" sldId="299"/>
            <ac:spMk id="18" creationId="{FEF085B8-A2C0-4A6F-B663-CCC56F3CD373}"/>
          </ac:spMkLst>
        </pc:spChg>
        <pc:spChg chg="add del">
          <ac:chgData name="Chris Thomas" userId="aac9ef4f-f666-46cb-bbab-4e3950146ffe" providerId="ADAL" clId="{61EBF8A5-843A-4D26-B127-244596B4A531}" dt="2021-04-30T00:33:31.112" v="4569" actId="26606"/>
          <ac:spMkLst>
            <pc:docMk/>
            <pc:sldMk cId="3429407034" sldId="299"/>
            <ac:spMk id="19" creationId="{CCD444A3-C338-4886-B7F1-4BA2AF46EB64}"/>
          </ac:spMkLst>
        </pc:spChg>
        <pc:spChg chg="add del">
          <ac:chgData name="Chris Thomas" userId="aac9ef4f-f666-46cb-bbab-4e3950146ffe" providerId="ADAL" clId="{61EBF8A5-843A-4D26-B127-244596B4A531}" dt="2021-04-30T00:33:42.644" v="4575" actId="26606"/>
          <ac:spMkLst>
            <pc:docMk/>
            <pc:sldMk cId="3429407034" sldId="299"/>
            <ac:spMk id="20" creationId="{2658F6D6-96E0-421A-96D6-3DF404008543}"/>
          </ac:spMkLst>
        </pc:spChg>
        <pc:spChg chg="add del">
          <ac:chgData name="Chris Thomas" userId="aac9ef4f-f666-46cb-bbab-4e3950146ffe" providerId="ADAL" clId="{61EBF8A5-843A-4D26-B127-244596B4A531}" dt="2021-04-30T00:33:42.644" v="4575" actId="26606"/>
          <ac:spMkLst>
            <pc:docMk/>
            <pc:sldMk cId="3429407034" sldId="299"/>
            <ac:spMk id="21" creationId="{3CF62545-93A0-4FD5-9B48-48DCA794CBA1}"/>
          </ac:spMkLst>
        </pc:spChg>
        <pc:spChg chg="add del">
          <ac:chgData name="Chris Thomas" userId="aac9ef4f-f666-46cb-bbab-4e3950146ffe" providerId="ADAL" clId="{61EBF8A5-843A-4D26-B127-244596B4A531}" dt="2021-04-30T00:33:44.303" v="4578" actId="26606"/>
          <ac:spMkLst>
            <pc:docMk/>
            <pc:sldMk cId="3429407034" sldId="299"/>
            <ac:spMk id="22" creationId="{8CA06CD6-90CA-4C45-856C-6771339E1E22}"/>
          </ac:spMkLst>
        </pc:spChg>
        <pc:graphicFrameChg chg="add del">
          <ac:chgData name="Chris Thomas" userId="aac9ef4f-f666-46cb-bbab-4e3950146ffe" providerId="ADAL" clId="{61EBF8A5-843A-4D26-B127-244596B4A531}" dt="2021-04-30T00:33:38.614" v="4571" actId="26606"/>
          <ac:graphicFrameMkLst>
            <pc:docMk/>
            <pc:sldMk cId="3429407034" sldId="299"/>
            <ac:graphicFrameMk id="14" creationId="{80072F2C-E663-48DD-8D31-FD05CB098CF3}"/>
          </ac:graphicFrameMkLst>
        </pc:graphicFrameChg>
        <pc:graphicFrameChg chg="add del">
          <ac:chgData name="Chris Thomas" userId="aac9ef4f-f666-46cb-bbab-4e3950146ffe" providerId="ADAL" clId="{61EBF8A5-843A-4D26-B127-244596B4A531}" dt="2021-04-30T00:33:40.806" v="4573" actId="26606"/>
          <ac:graphicFrameMkLst>
            <pc:docMk/>
            <pc:sldMk cId="3429407034" sldId="299"/>
            <ac:graphicFrameMk id="16" creationId="{D07FCDEB-6A48-4B95-9533-811E484A2BF9}"/>
          </ac:graphicFrameMkLst>
        </pc:graphicFrameChg>
        <pc:cxnChg chg="add del">
          <ac:chgData name="Chris Thomas" userId="aac9ef4f-f666-46cb-bbab-4e3950146ffe" providerId="ADAL" clId="{61EBF8A5-843A-4D26-B127-244596B4A531}" dt="2021-04-30T00:33:25.989" v="4566" actId="26606"/>
          <ac:cxnSpMkLst>
            <pc:docMk/>
            <pc:sldMk cId="3429407034" sldId="299"/>
            <ac:cxnSpMk id="17" creationId="{1F16A8D4-FE87-4604-88B2-394B5D1EB437}"/>
          </ac:cxnSpMkLst>
        </pc:cxnChg>
        <pc:cxnChg chg="add del">
          <ac:chgData name="Chris Thomas" userId="aac9ef4f-f666-46cb-bbab-4e3950146ffe" providerId="ADAL" clId="{61EBF8A5-843A-4D26-B127-244596B4A531}" dt="2021-04-30T00:33:44.303" v="4578" actId="26606"/>
          <ac:cxnSpMkLst>
            <pc:docMk/>
            <pc:sldMk cId="3429407034" sldId="299"/>
            <ac:cxnSpMk id="23" creationId="{5021601D-2758-4B15-A31C-FDA184C51B3A}"/>
          </ac:cxnSpMkLst>
        </pc:cxnChg>
      </pc:sldChg>
      <pc:sldChg chg="modSp new del mod">
        <pc:chgData name="Chris Thomas" userId="aac9ef4f-f666-46cb-bbab-4e3950146ffe" providerId="ADAL" clId="{61EBF8A5-843A-4D26-B127-244596B4A531}" dt="2021-04-25T05:35:15.573" v="1286" actId="2696"/>
        <pc:sldMkLst>
          <pc:docMk/>
          <pc:sldMk cId="3643708599" sldId="299"/>
        </pc:sldMkLst>
        <pc:spChg chg="mod">
          <ac:chgData name="Chris Thomas" userId="aac9ef4f-f666-46cb-bbab-4e3950146ffe" providerId="ADAL" clId="{61EBF8A5-843A-4D26-B127-244596B4A531}" dt="2021-04-25T05:34:56.849" v="1285" actId="20577"/>
          <ac:spMkLst>
            <pc:docMk/>
            <pc:sldMk cId="3643708599" sldId="299"/>
            <ac:spMk id="2" creationId="{CEF1E34B-54BD-4BA7-8BD8-422138D1079F}"/>
          </ac:spMkLst>
        </pc:spChg>
      </pc:sldChg>
      <pc:sldChg chg="addSp delSp modSp add del mod delDesignElem">
        <pc:chgData name="Chris Thomas" userId="aac9ef4f-f666-46cb-bbab-4e3950146ffe" providerId="ADAL" clId="{61EBF8A5-843A-4D26-B127-244596B4A531}" dt="2021-05-02T01:13:59.679" v="11475" actId="2696"/>
        <pc:sldMkLst>
          <pc:docMk/>
          <pc:sldMk cId="3690416463" sldId="300"/>
        </pc:sldMkLst>
        <pc:spChg chg="mod">
          <ac:chgData name="Chris Thomas" userId="aac9ef4f-f666-46cb-bbab-4e3950146ffe" providerId="ADAL" clId="{61EBF8A5-843A-4D26-B127-244596B4A531}" dt="2021-04-25T14:36:35.755" v="1843" actId="20577"/>
          <ac:spMkLst>
            <pc:docMk/>
            <pc:sldMk cId="3690416463" sldId="300"/>
            <ac:spMk id="2" creationId="{C2B890A4-797D-41D7-8FCF-197C6226D35A}"/>
          </ac:spMkLst>
        </pc:spChg>
        <pc:spChg chg="mod">
          <ac:chgData name="Chris Thomas" userId="aac9ef4f-f666-46cb-bbab-4e3950146ffe" providerId="ADAL" clId="{61EBF8A5-843A-4D26-B127-244596B4A531}" dt="2021-04-25T13:08:12.023" v="1495" actId="21"/>
          <ac:spMkLst>
            <pc:docMk/>
            <pc:sldMk cId="3690416463" sldId="300"/>
            <ac:spMk id="3" creationId="{6D94AE7A-30CB-43C4-9898-0C49B0A2900E}"/>
          </ac:spMkLst>
        </pc:spChg>
        <pc:spChg chg="add del mod">
          <ac:chgData name="Chris Thomas" userId="aac9ef4f-f666-46cb-bbab-4e3950146ffe" providerId="ADAL" clId="{61EBF8A5-843A-4D26-B127-244596B4A531}" dt="2021-05-01T00:55:02.791" v="4639" actId="207"/>
          <ac:spMkLst>
            <pc:docMk/>
            <pc:sldMk cId="3690416463" sldId="300"/>
            <ac:spMk id="6" creationId="{0B0B585C-2493-4F07-9210-FEB5003F4034}"/>
          </ac:spMkLst>
        </pc:spChg>
        <pc:spChg chg="add mod">
          <ac:chgData name="Chris Thomas" userId="aac9ef4f-f666-46cb-bbab-4e3950146ffe" providerId="ADAL" clId="{61EBF8A5-843A-4D26-B127-244596B4A531}" dt="2021-05-01T00:55:05.235" v="4641" actId="1035"/>
          <ac:spMkLst>
            <pc:docMk/>
            <pc:sldMk cId="3690416463" sldId="300"/>
            <ac:spMk id="7" creationId="{E9243BB6-142D-410B-B869-A10CD7CA7BCF}"/>
          </ac:spMkLst>
        </pc:spChg>
        <pc:spChg chg="add del">
          <ac:chgData name="Chris Thomas" userId="aac9ef4f-f666-46cb-bbab-4e3950146ffe" providerId="ADAL" clId="{61EBF8A5-843A-4D26-B127-244596B4A531}" dt="2021-05-01T02:19:16.705" v="6833"/>
          <ac:spMkLst>
            <pc:docMk/>
            <pc:sldMk cId="3690416463" sldId="300"/>
            <ac:spMk id="8" creationId="{C9A36457-A5F4-4103-A443-02581C09185B}"/>
          </ac:spMkLst>
        </pc:spChg>
        <pc:spChg chg="add mod">
          <ac:chgData name="Chris Thomas" userId="aac9ef4f-f666-46cb-bbab-4e3950146ffe" providerId="ADAL" clId="{61EBF8A5-843A-4D26-B127-244596B4A531}" dt="2021-04-25T15:55:47.307" v="2643"/>
          <ac:spMkLst>
            <pc:docMk/>
            <pc:sldMk cId="3690416463" sldId="300"/>
            <ac:spMk id="9" creationId="{097CD6B5-FC06-4035-A694-2E152989ABCC}"/>
          </ac:spMkLst>
        </pc:spChg>
        <pc:spChg chg="add del">
          <ac:chgData name="Chris Thomas" userId="aac9ef4f-f666-46cb-bbab-4e3950146ffe" providerId="ADAL" clId="{61EBF8A5-843A-4D26-B127-244596B4A531}" dt="2021-05-01T02:19:16.705" v="6833"/>
          <ac:spMkLst>
            <pc:docMk/>
            <pc:sldMk cId="3690416463" sldId="300"/>
            <ac:spMk id="10" creationId="{AA5CF486-D9E5-4A66-898A-F3D62B81B15E}"/>
          </ac:spMkLst>
        </pc:spChg>
      </pc:sldChg>
      <pc:sldChg chg="addSp delSp modSp add del mod">
        <pc:chgData name="Chris Thomas" userId="aac9ef4f-f666-46cb-bbab-4e3950146ffe" providerId="ADAL" clId="{61EBF8A5-843A-4D26-B127-244596B4A531}" dt="2021-04-30T00:29:16.387" v="4522" actId="2696"/>
        <pc:sldMkLst>
          <pc:docMk/>
          <pc:sldMk cId="3607735944" sldId="301"/>
        </pc:sldMkLst>
        <pc:spChg chg="mod">
          <ac:chgData name="Chris Thomas" userId="aac9ef4f-f666-46cb-bbab-4e3950146ffe" providerId="ADAL" clId="{61EBF8A5-843A-4D26-B127-244596B4A531}" dt="2021-04-30T00:08:28.078" v="4305" actId="26606"/>
          <ac:spMkLst>
            <pc:docMk/>
            <pc:sldMk cId="3607735944" sldId="301"/>
            <ac:spMk id="2" creationId="{C2B890A4-797D-41D7-8FCF-197C6226D35A}"/>
          </ac:spMkLst>
        </pc:spChg>
        <pc:spChg chg="mod">
          <ac:chgData name="Chris Thomas" userId="aac9ef4f-f666-46cb-bbab-4e3950146ffe" providerId="ADAL" clId="{61EBF8A5-843A-4D26-B127-244596B4A531}" dt="2021-04-30T00:08:28.078" v="4305" actId="26606"/>
          <ac:spMkLst>
            <pc:docMk/>
            <pc:sldMk cId="3607735944" sldId="301"/>
            <ac:spMk id="3" creationId="{6D94AE7A-30CB-43C4-9898-0C49B0A2900E}"/>
          </ac:spMkLst>
        </pc:spChg>
        <pc:spChg chg="add mod">
          <ac:chgData name="Chris Thomas" userId="aac9ef4f-f666-46cb-bbab-4e3950146ffe" providerId="ADAL" clId="{61EBF8A5-843A-4D26-B127-244596B4A531}" dt="2021-04-30T00:08:28.078" v="4305" actId="26606"/>
          <ac:spMkLst>
            <pc:docMk/>
            <pc:sldMk cId="3607735944" sldId="301"/>
            <ac:spMk id="6" creationId="{698C19E1-FE9C-4640-9053-63098FA25212}"/>
          </ac:spMkLst>
        </pc:spChg>
        <pc:spChg chg="add del">
          <ac:chgData name="Chris Thomas" userId="aac9ef4f-f666-46cb-bbab-4e3950146ffe" providerId="ADAL" clId="{61EBF8A5-843A-4D26-B127-244596B4A531}" dt="2021-04-30T00:08:28.078" v="4305" actId="26606"/>
          <ac:spMkLst>
            <pc:docMk/>
            <pc:sldMk cId="3607735944" sldId="301"/>
            <ac:spMk id="8" creationId="{C9A36457-A5F4-4103-A443-02581C09185B}"/>
          </ac:spMkLst>
        </pc:spChg>
        <pc:spChg chg="add del">
          <ac:chgData name="Chris Thomas" userId="aac9ef4f-f666-46cb-bbab-4e3950146ffe" providerId="ADAL" clId="{61EBF8A5-843A-4D26-B127-244596B4A531}" dt="2021-04-30T00:08:28.078" v="4305" actId="26606"/>
          <ac:spMkLst>
            <pc:docMk/>
            <pc:sldMk cId="3607735944" sldId="301"/>
            <ac:spMk id="10" creationId="{AA5CF486-D9E5-4A66-898A-F3D62B81B15E}"/>
          </ac:spMkLst>
        </pc:spChg>
        <pc:spChg chg="add del">
          <ac:chgData name="Chris Thomas" userId="aac9ef4f-f666-46cb-bbab-4e3950146ffe" providerId="ADAL" clId="{61EBF8A5-843A-4D26-B127-244596B4A531}" dt="2021-04-30T00:08:28.078" v="4305" actId="26606"/>
          <ac:spMkLst>
            <pc:docMk/>
            <pc:sldMk cId="3607735944" sldId="301"/>
            <ac:spMk id="15" creationId="{4FFBEE45-F140-49D5-85EA-C78C24340B23}"/>
          </ac:spMkLst>
        </pc:spChg>
      </pc:sldChg>
      <pc:sldChg chg="addSp delSp modSp add del mod">
        <pc:chgData name="Chris Thomas" userId="aac9ef4f-f666-46cb-bbab-4e3950146ffe" providerId="ADAL" clId="{61EBF8A5-843A-4D26-B127-244596B4A531}" dt="2021-04-30T00:29:37.540" v="4523" actId="2696"/>
        <pc:sldMkLst>
          <pc:docMk/>
          <pc:sldMk cId="3385313373" sldId="302"/>
        </pc:sldMkLst>
        <pc:spChg chg="mod">
          <ac:chgData name="Chris Thomas" userId="aac9ef4f-f666-46cb-bbab-4e3950146ffe" providerId="ADAL" clId="{61EBF8A5-843A-4D26-B127-244596B4A531}" dt="2021-04-30T00:07:36.076" v="4302" actId="26606"/>
          <ac:spMkLst>
            <pc:docMk/>
            <pc:sldMk cId="3385313373" sldId="302"/>
            <ac:spMk id="2" creationId="{C2B890A4-797D-41D7-8FCF-197C6226D35A}"/>
          </ac:spMkLst>
        </pc:spChg>
        <pc:spChg chg="mod ord">
          <ac:chgData name="Chris Thomas" userId="aac9ef4f-f666-46cb-bbab-4e3950146ffe" providerId="ADAL" clId="{61EBF8A5-843A-4D26-B127-244596B4A531}" dt="2021-04-30T00:07:36.076" v="4302" actId="26606"/>
          <ac:spMkLst>
            <pc:docMk/>
            <pc:sldMk cId="3385313373" sldId="302"/>
            <ac:spMk id="3" creationId="{6D94AE7A-30CB-43C4-9898-0C49B0A2900E}"/>
          </ac:spMkLst>
        </pc:spChg>
        <pc:spChg chg="add mod ord">
          <ac:chgData name="Chris Thomas" userId="aac9ef4f-f666-46cb-bbab-4e3950146ffe" providerId="ADAL" clId="{61EBF8A5-843A-4D26-B127-244596B4A531}" dt="2021-04-30T00:07:27.743" v="4301" actId="14100"/>
          <ac:spMkLst>
            <pc:docMk/>
            <pc:sldMk cId="3385313373" sldId="302"/>
            <ac:spMk id="6" creationId="{D028D563-E1C5-4547-B483-76E3D3529C45}"/>
          </ac:spMkLst>
        </pc:spChg>
        <pc:spChg chg="add del">
          <ac:chgData name="Chris Thomas" userId="aac9ef4f-f666-46cb-bbab-4e3950146ffe" providerId="ADAL" clId="{61EBF8A5-843A-4D26-B127-244596B4A531}" dt="2021-04-30T00:05:07.805" v="4273" actId="26606"/>
          <ac:spMkLst>
            <pc:docMk/>
            <pc:sldMk cId="3385313373" sldId="302"/>
            <ac:spMk id="8" creationId="{C9A36457-A5F4-4103-A443-02581C09185B}"/>
          </ac:spMkLst>
        </pc:spChg>
        <pc:spChg chg="add del">
          <ac:chgData name="Chris Thomas" userId="aac9ef4f-f666-46cb-bbab-4e3950146ffe" providerId="ADAL" clId="{61EBF8A5-843A-4D26-B127-244596B4A531}" dt="2021-04-30T00:05:07.805" v="4273" actId="26606"/>
          <ac:spMkLst>
            <pc:docMk/>
            <pc:sldMk cId="3385313373" sldId="302"/>
            <ac:spMk id="10" creationId="{AA5CF486-D9E5-4A66-898A-F3D62B81B15E}"/>
          </ac:spMkLst>
        </pc:spChg>
        <pc:spChg chg="add del">
          <ac:chgData name="Chris Thomas" userId="aac9ef4f-f666-46cb-bbab-4e3950146ffe" providerId="ADAL" clId="{61EBF8A5-843A-4D26-B127-244596B4A531}" dt="2021-04-30T00:04:22.964" v="4268" actId="26606"/>
          <ac:spMkLst>
            <pc:docMk/>
            <pc:sldMk cId="3385313373" sldId="302"/>
            <ac:spMk id="12" creationId="{7FF47CB7-972F-479F-A36D-9E72D26EC8DA}"/>
          </ac:spMkLst>
        </pc:spChg>
        <pc:spChg chg="add del">
          <ac:chgData name="Chris Thomas" userId="aac9ef4f-f666-46cb-bbab-4e3950146ffe" providerId="ADAL" clId="{61EBF8A5-843A-4D26-B127-244596B4A531}" dt="2021-04-30T00:04:22.964" v="4268" actId="26606"/>
          <ac:spMkLst>
            <pc:docMk/>
            <pc:sldMk cId="3385313373" sldId="302"/>
            <ac:spMk id="13" creationId="{0D153B68-5844-490D-8E67-F616D6D721CA}"/>
          </ac:spMkLst>
        </pc:spChg>
        <pc:spChg chg="add del">
          <ac:chgData name="Chris Thomas" userId="aac9ef4f-f666-46cb-bbab-4e3950146ffe" providerId="ADAL" clId="{61EBF8A5-843A-4D26-B127-244596B4A531}" dt="2021-04-30T00:04:56.836" v="4270" actId="26606"/>
          <ac:spMkLst>
            <pc:docMk/>
            <pc:sldMk cId="3385313373" sldId="302"/>
            <ac:spMk id="14" creationId="{13EFA6C3-82DC-4131-9929-2523E6FD0B81}"/>
          </ac:spMkLst>
        </pc:spChg>
        <pc:spChg chg="add del">
          <ac:chgData name="Chris Thomas" userId="aac9ef4f-f666-46cb-bbab-4e3950146ffe" providerId="ADAL" clId="{61EBF8A5-843A-4D26-B127-244596B4A531}" dt="2021-04-30T00:04:10.992" v="4266" actId="26606"/>
          <ac:spMkLst>
            <pc:docMk/>
            <pc:sldMk cId="3385313373" sldId="302"/>
            <ac:spMk id="15" creationId="{131BAD53-4E89-4F62-BBB7-26359763ED39}"/>
          </ac:spMkLst>
        </pc:spChg>
        <pc:spChg chg="add del">
          <ac:chgData name="Chris Thomas" userId="aac9ef4f-f666-46cb-bbab-4e3950146ffe" providerId="ADAL" clId="{61EBF8A5-843A-4D26-B127-244596B4A531}" dt="2021-04-30T00:04:56.836" v="4270" actId="26606"/>
          <ac:spMkLst>
            <pc:docMk/>
            <pc:sldMk cId="3385313373" sldId="302"/>
            <ac:spMk id="16" creationId="{AEC9469E-14CA-4358-BABC-CBF836A6142D}"/>
          </ac:spMkLst>
        </pc:spChg>
        <pc:spChg chg="add del">
          <ac:chgData name="Chris Thomas" userId="aac9ef4f-f666-46cb-bbab-4e3950146ffe" providerId="ADAL" clId="{61EBF8A5-843A-4D26-B127-244596B4A531}" dt="2021-04-30T00:04:10.992" v="4266" actId="26606"/>
          <ac:spMkLst>
            <pc:docMk/>
            <pc:sldMk cId="3385313373" sldId="302"/>
            <ac:spMk id="17" creationId="{62756DA2-40EB-4C6F-B962-5822FFB54FB6}"/>
          </ac:spMkLst>
        </pc:spChg>
        <pc:spChg chg="add del">
          <ac:chgData name="Chris Thomas" userId="aac9ef4f-f666-46cb-bbab-4e3950146ffe" providerId="ADAL" clId="{61EBF8A5-843A-4D26-B127-244596B4A531}" dt="2021-04-30T00:04:56.836" v="4270" actId="26606"/>
          <ac:spMkLst>
            <pc:docMk/>
            <pc:sldMk cId="3385313373" sldId="302"/>
            <ac:spMk id="18" creationId="{048EB4C9-ACAF-4CCA-BA6E-9314431923B2}"/>
          </ac:spMkLst>
        </pc:spChg>
        <pc:spChg chg="add del">
          <ac:chgData name="Chris Thomas" userId="aac9ef4f-f666-46cb-bbab-4e3950146ffe" providerId="ADAL" clId="{61EBF8A5-843A-4D26-B127-244596B4A531}" dt="2021-04-30T00:04:22.964" v="4268" actId="26606"/>
          <ac:spMkLst>
            <pc:docMk/>
            <pc:sldMk cId="3385313373" sldId="302"/>
            <ac:spMk id="19" creationId="{9A0D773F-7A7D-4DBB-9DEA-86BB8B8F4BC8}"/>
          </ac:spMkLst>
        </pc:spChg>
        <pc:spChg chg="add del">
          <ac:chgData name="Chris Thomas" userId="aac9ef4f-f666-46cb-bbab-4e3950146ffe" providerId="ADAL" clId="{61EBF8A5-843A-4D26-B127-244596B4A531}" dt="2021-04-30T00:05:05.229" v="4272" actId="26606"/>
          <ac:spMkLst>
            <pc:docMk/>
            <pc:sldMk cId="3385313373" sldId="302"/>
            <ac:spMk id="20" creationId="{4038CB10-1F5C-4D54-9DF7-12586DE5B007}"/>
          </ac:spMkLst>
        </pc:spChg>
        <pc:spChg chg="add del">
          <ac:chgData name="Chris Thomas" userId="aac9ef4f-f666-46cb-bbab-4e3950146ffe" providerId="ADAL" clId="{61EBF8A5-843A-4D26-B127-244596B4A531}" dt="2021-04-30T00:05:05.229" v="4272" actId="26606"/>
          <ac:spMkLst>
            <pc:docMk/>
            <pc:sldMk cId="3385313373" sldId="302"/>
            <ac:spMk id="21" creationId="{36D30126-6314-4A93-B27E-5C66CF781924}"/>
          </ac:spMkLst>
        </pc:spChg>
        <pc:spChg chg="add del">
          <ac:chgData name="Chris Thomas" userId="aac9ef4f-f666-46cb-bbab-4e3950146ffe" providerId="ADAL" clId="{61EBF8A5-843A-4D26-B127-244596B4A531}" dt="2021-04-30T00:05:05.229" v="4272" actId="26606"/>
          <ac:spMkLst>
            <pc:docMk/>
            <pc:sldMk cId="3385313373" sldId="302"/>
            <ac:spMk id="22" creationId="{73ED6512-6858-4552-B699-9A97FE9A4EA2}"/>
          </ac:spMkLst>
        </pc:spChg>
        <pc:spChg chg="add del">
          <ac:chgData name="Chris Thomas" userId="aac9ef4f-f666-46cb-bbab-4e3950146ffe" providerId="ADAL" clId="{61EBF8A5-843A-4D26-B127-244596B4A531}" dt="2021-04-30T00:06:07.787" v="4284" actId="26606"/>
          <ac:spMkLst>
            <pc:docMk/>
            <pc:sldMk cId="3385313373" sldId="302"/>
            <ac:spMk id="23" creationId="{131BAD53-4E89-4F62-BBB7-26359763ED39}"/>
          </ac:spMkLst>
        </pc:spChg>
        <pc:spChg chg="add del">
          <ac:chgData name="Chris Thomas" userId="aac9ef4f-f666-46cb-bbab-4e3950146ffe" providerId="ADAL" clId="{61EBF8A5-843A-4D26-B127-244596B4A531}" dt="2021-04-30T00:06:07.787" v="4284" actId="26606"/>
          <ac:spMkLst>
            <pc:docMk/>
            <pc:sldMk cId="3385313373" sldId="302"/>
            <ac:spMk id="24" creationId="{62756DA2-40EB-4C6F-B962-5822FFB54FB6}"/>
          </ac:spMkLst>
        </pc:spChg>
        <pc:spChg chg="add del">
          <ac:chgData name="Chris Thomas" userId="aac9ef4f-f666-46cb-bbab-4e3950146ffe" providerId="ADAL" clId="{61EBF8A5-843A-4D26-B127-244596B4A531}" dt="2021-04-30T00:07:15.316" v="4299" actId="26606"/>
          <ac:spMkLst>
            <pc:docMk/>
            <pc:sldMk cId="3385313373" sldId="302"/>
            <ac:spMk id="26" creationId="{131BAD53-4E89-4F62-BBB7-26359763ED39}"/>
          </ac:spMkLst>
        </pc:spChg>
        <pc:spChg chg="add del">
          <ac:chgData name="Chris Thomas" userId="aac9ef4f-f666-46cb-bbab-4e3950146ffe" providerId="ADAL" clId="{61EBF8A5-843A-4D26-B127-244596B4A531}" dt="2021-04-30T00:07:15.316" v="4299" actId="26606"/>
          <ac:spMkLst>
            <pc:docMk/>
            <pc:sldMk cId="3385313373" sldId="302"/>
            <ac:spMk id="27" creationId="{62756DA2-40EB-4C6F-B962-5822FFB54FB6}"/>
          </ac:spMkLst>
        </pc:spChg>
        <pc:spChg chg="add del">
          <ac:chgData name="Chris Thomas" userId="aac9ef4f-f666-46cb-bbab-4e3950146ffe" providerId="ADAL" clId="{61EBF8A5-843A-4D26-B127-244596B4A531}" dt="2021-04-30T00:05:55.140" v="4279" actId="26606"/>
          <ac:spMkLst>
            <pc:docMk/>
            <pc:sldMk cId="3385313373" sldId="302"/>
            <ac:spMk id="29" creationId="{8B3A2D1A-45FC-4F95-B150-1C13EF2F6D09}"/>
          </ac:spMkLst>
        </pc:spChg>
        <pc:spChg chg="add del">
          <ac:chgData name="Chris Thomas" userId="aac9ef4f-f666-46cb-bbab-4e3950146ffe" providerId="ADAL" clId="{61EBF8A5-843A-4D26-B127-244596B4A531}" dt="2021-04-30T00:07:03.983" v="4294" actId="26606"/>
          <ac:spMkLst>
            <pc:docMk/>
            <pc:sldMk cId="3385313373" sldId="302"/>
            <ac:spMk id="30" creationId="{39C3C864-C625-4883-B868-9A4C470F4DD5}"/>
          </ac:spMkLst>
        </pc:spChg>
        <pc:spChg chg="add del">
          <ac:chgData name="Chris Thomas" userId="aac9ef4f-f666-46cb-bbab-4e3950146ffe" providerId="ADAL" clId="{61EBF8A5-843A-4D26-B127-244596B4A531}" dt="2021-04-30T00:05:55.140" v="4279" actId="26606"/>
          <ac:spMkLst>
            <pc:docMk/>
            <pc:sldMk cId="3385313373" sldId="302"/>
            <ac:spMk id="31" creationId="{39C3C864-C625-4883-B868-9A4C470F4DD5}"/>
          </ac:spMkLst>
        </pc:spChg>
        <pc:spChg chg="add del">
          <ac:chgData name="Chris Thomas" userId="aac9ef4f-f666-46cb-bbab-4e3950146ffe" providerId="ADAL" clId="{61EBF8A5-843A-4D26-B127-244596B4A531}" dt="2021-04-30T00:07:03.983" v="4294" actId="26606"/>
          <ac:spMkLst>
            <pc:docMk/>
            <pc:sldMk cId="3385313373" sldId="302"/>
            <ac:spMk id="32" creationId="{8B3A2D1A-45FC-4F95-B150-1C13EF2F6D09}"/>
          </ac:spMkLst>
        </pc:spChg>
        <pc:spChg chg="add del">
          <ac:chgData name="Chris Thomas" userId="aac9ef4f-f666-46cb-bbab-4e3950146ffe" providerId="ADAL" clId="{61EBF8A5-843A-4D26-B127-244596B4A531}" dt="2021-04-30T00:06:02.731" v="4281" actId="26606"/>
          <ac:spMkLst>
            <pc:docMk/>
            <pc:sldMk cId="3385313373" sldId="302"/>
            <ac:spMk id="33" creationId="{131BAD53-4E89-4F62-BBB7-26359763ED39}"/>
          </ac:spMkLst>
        </pc:spChg>
        <pc:spChg chg="add del">
          <ac:chgData name="Chris Thomas" userId="aac9ef4f-f666-46cb-bbab-4e3950146ffe" providerId="ADAL" clId="{61EBF8A5-843A-4D26-B127-244596B4A531}" dt="2021-04-30T00:06:02.731" v="4281" actId="26606"/>
          <ac:spMkLst>
            <pc:docMk/>
            <pc:sldMk cId="3385313373" sldId="302"/>
            <ac:spMk id="34" creationId="{62756DA2-40EB-4C6F-B962-5822FFB54FB6}"/>
          </ac:spMkLst>
        </pc:spChg>
        <pc:spChg chg="add del">
          <ac:chgData name="Chris Thomas" userId="aac9ef4f-f666-46cb-bbab-4e3950146ffe" providerId="ADAL" clId="{61EBF8A5-843A-4D26-B127-244596B4A531}" dt="2021-04-30T00:07:06.409" v="4296" actId="26606"/>
          <ac:spMkLst>
            <pc:docMk/>
            <pc:sldMk cId="3385313373" sldId="302"/>
            <ac:spMk id="35" creationId="{5D13CC36-B950-4F02-9BAF-9A7EB267398C}"/>
          </ac:spMkLst>
        </pc:spChg>
        <pc:spChg chg="add del">
          <ac:chgData name="Chris Thomas" userId="aac9ef4f-f666-46cb-bbab-4e3950146ffe" providerId="ADAL" clId="{61EBF8A5-843A-4D26-B127-244596B4A531}" dt="2021-04-30T00:06:04.838" v="4283" actId="26606"/>
          <ac:spMkLst>
            <pc:docMk/>
            <pc:sldMk cId="3385313373" sldId="302"/>
            <ac:spMk id="36" creationId="{05C7EBC3-4672-4DAB-81C2-58661FAFAED6}"/>
          </ac:spMkLst>
        </pc:spChg>
        <pc:spChg chg="add del">
          <ac:chgData name="Chris Thomas" userId="aac9ef4f-f666-46cb-bbab-4e3950146ffe" providerId="ADAL" clId="{61EBF8A5-843A-4D26-B127-244596B4A531}" dt="2021-04-30T00:06:04.838" v="4283" actId="26606"/>
          <ac:spMkLst>
            <pc:docMk/>
            <pc:sldMk cId="3385313373" sldId="302"/>
            <ac:spMk id="37" creationId="{40BF962F-4C6F-461E-86F2-C43F56CC939B}"/>
          </ac:spMkLst>
        </pc:spChg>
        <pc:spChg chg="add del">
          <ac:chgData name="Chris Thomas" userId="aac9ef4f-f666-46cb-bbab-4e3950146ffe" providerId="ADAL" clId="{61EBF8A5-843A-4D26-B127-244596B4A531}" dt="2021-04-30T00:06:04.838" v="4283" actId="26606"/>
          <ac:spMkLst>
            <pc:docMk/>
            <pc:sldMk cId="3385313373" sldId="302"/>
            <ac:spMk id="38" creationId="{2E94A4F7-38E4-45EA-8E2E-CE1B5766B4F1}"/>
          </ac:spMkLst>
        </pc:spChg>
        <pc:spChg chg="add del">
          <ac:chgData name="Chris Thomas" userId="aac9ef4f-f666-46cb-bbab-4e3950146ffe" providerId="ADAL" clId="{61EBF8A5-843A-4D26-B127-244596B4A531}" dt="2021-04-30T00:07:06.409" v="4296" actId="26606"/>
          <ac:spMkLst>
            <pc:docMk/>
            <pc:sldMk cId="3385313373" sldId="302"/>
            <ac:spMk id="39" creationId="{C1657055-16FE-41A2-B207-7880F6DCAB24}"/>
          </ac:spMkLst>
        </pc:spChg>
        <pc:spChg chg="add del">
          <ac:chgData name="Chris Thomas" userId="aac9ef4f-f666-46cb-bbab-4e3950146ffe" providerId="ADAL" clId="{61EBF8A5-843A-4D26-B127-244596B4A531}" dt="2021-04-30T00:07:06.409" v="4296" actId="26606"/>
          <ac:spMkLst>
            <pc:docMk/>
            <pc:sldMk cId="3385313373" sldId="302"/>
            <ac:spMk id="40" creationId="{F3BD3BB9-3CB5-4253-A27D-6B7904723DE3}"/>
          </ac:spMkLst>
        </pc:spChg>
        <pc:spChg chg="add del">
          <ac:chgData name="Chris Thomas" userId="aac9ef4f-f666-46cb-bbab-4e3950146ffe" providerId="ADAL" clId="{61EBF8A5-843A-4D26-B127-244596B4A531}" dt="2021-04-30T00:07:14.232" v="4298" actId="26606"/>
          <ac:spMkLst>
            <pc:docMk/>
            <pc:sldMk cId="3385313373" sldId="302"/>
            <ac:spMk id="41" creationId="{C232B152-3720-4D3B-97ED-45CE5483F16F}"/>
          </ac:spMkLst>
        </pc:spChg>
        <pc:spChg chg="add del">
          <ac:chgData name="Chris Thomas" userId="aac9ef4f-f666-46cb-bbab-4e3950146ffe" providerId="ADAL" clId="{61EBF8A5-843A-4D26-B127-244596B4A531}" dt="2021-04-30T00:07:14.232" v="4298" actId="26606"/>
          <ac:spMkLst>
            <pc:docMk/>
            <pc:sldMk cId="3385313373" sldId="302"/>
            <ac:spMk id="42" creationId="{11BAB570-FF10-4E96-8A3F-FA9804702B89}"/>
          </ac:spMkLst>
        </pc:spChg>
        <pc:spChg chg="add del">
          <ac:chgData name="Chris Thomas" userId="aac9ef4f-f666-46cb-bbab-4e3950146ffe" providerId="ADAL" clId="{61EBF8A5-843A-4D26-B127-244596B4A531}" dt="2021-04-30T00:07:14.232" v="4298" actId="26606"/>
          <ac:spMkLst>
            <pc:docMk/>
            <pc:sldMk cId="3385313373" sldId="302"/>
            <ac:spMk id="43" creationId="{4B9FAFB2-BEB5-4848-8018-BCAD99E2E1AA}"/>
          </ac:spMkLst>
        </pc:spChg>
        <pc:spChg chg="add del">
          <ac:chgData name="Chris Thomas" userId="aac9ef4f-f666-46cb-bbab-4e3950146ffe" providerId="ADAL" clId="{61EBF8A5-843A-4D26-B127-244596B4A531}" dt="2021-04-30T00:07:36.076" v="4302" actId="26606"/>
          <ac:spMkLst>
            <pc:docMk/>
            <pc:sldMk cId="3385313373" sldId="302"/>
            <ac:spMk id="44" creationId="{35F0E358-1E49-4920-80D8-C3D138708838}"/>
          </ac:spMkLst>
        </pc:spChg>
        <pc:spChg chg="add del">
          <ac:chgData name="Chris Thomas" userId="aac9ef4f-f666-46cb-bbab-4e3950146ffe" providerId="ADAL" clId="{61EBF8A5-843A-4D26-B127-244596B4A531}" dt="2021-04-30T00:07:36.076" v="4302" actId="26606"/>
          <ac:spMkLst>
            <pc:docMk/>
            <pc:sldMk cId="3385313373" sldId="302"/>
            <ac:spMk id="45" creationId="{E2D2362D-7010-4036-B9CA-03DFC8EB3B01}"/>
          </ac:spMkLst>
        </pc:spChg>
        <pc:spChg chg="add del">
          <ac:chgData name="Chris Thomas" userId="aac9ef4f-f666-46cb-bbab-4e3950146ffe" providerId="ADAL" clId="{61EBF8A5-843A-4D26-B127-244596B4A531}" dt="2021-04-30T00:07:36.076" v="4302" actId="26606"/>
          <ac:spMkLst>
            <pc:docMk/>
            <pc:sldMk cId="3385313373" sldId="302"/>
            <ac:spMk id="46" creationId="{DC85BF5E-2BD6-4E5B-8EA3-420B45BB03FA}"/>
          </ac:spMkLst>
        </pc:spChg>
        <pc:spChg chg="add del">
          <ac:chgData name="Chris Thomas" userId="aac9ef4f-f666-46cb-bbab-4e3950146ffe" providerId="ADAL" clId="{61EBF8A5-843A-4D26-B127-244596B4A531}" dt="2021-04-30T00:07:36.076" v="4302" actId="26606"/>
          <ac:spMkLst>
            <pc:docMk/>
            <pc:sldMk cId="3385313373" sldId="302"/>
            <ac:spMk id="47" creationId="{740D8E28-91B5-42B0-9D6C-B777D8AD90C2}"/>
          </ac:spMkLst>
        </pc:spChg>
        <pc:spChg chg="add">
          <ac:chgData name="Chris Thomas" userId="aac9ef4f-f666-46cb-bbab-4e3950146ffe" providerId="ADAL" clId="{61EBF8A5-843A-4D26-B127-244596B4A531}" dt="2021-04-30T00:07:36.076" v="4302" actId="26606"/>
          <ac:spMkLst>
            <pc:docMk/>
            <pc:sldMk cId="3385313373" sldId="302"/>
            <ac:spMk id="52" creationId="{8ED08A1D-4632-47AB-8832-C17BA008697E}"/>
          </ac:spMkLst>
        </pc:spChg>
        <pc:grpChg chg="add">
          <ac:chgData name="Chris Thomas" userId="aac9ef4f-f666-46cb-bbab-4e3950146ffe" providerId="ADAL" clId="{61EBF8A5-843A-4D26-B127-244596B4A531}" dt="2021-04-30T00:07:36.076" v="4302" actId="26606"/>
          <ac:grpSpMkLst>
            <pc:docMk/>
            <pc:sldMk cId="3385313373" sldId="302"/>
            <ac:grpSpMk id="54" creationId="{0075437B-93A1-4A73-812B-C5030CC2FFCD}"/>
          </ac:grpSpMkLst>
        </pc:grpChg>
        <pc:picChg chg="add del mod ord">
          <ac:chgData name="Chris Thomas" userId="aac9ef4f-f666-46cb-bbab-4e3950146ffe" providerId="ADAL" clId="{61EBF8A5-843A-4D26-B127-244596B4A531}" dt="2021-04-30T00:05:41.455" v="4274" actId="478"/>
          <ac:picMkLst>
            <pc:docMk/>
            <pc:sldMk cId="3385313373" sldId="302"/>
            <ac:picMk id="5" creationId="{DACB19A5-8082-45BF-B38B-7F55F370A159}"/>
          </ac:picMkLst>
        </pc:picChg>
        <pc:picChg chg="add mod ord">
          <ac:chgData name="Chris Thomas" userId="aac9ef4f-f666-46cb-bbab-4e3950146ffe" providerId="ADAL" clId="{61EBF8A5-843A-4D26-B127-244596B4A531}" dt="2021-04-30T00:07:36.076" v="4302" actId="26606"/>
          <ac:picMkLst>
            <pc:docMk/>
            <pc:sldMk cId="3385313373" sldId="302"/>
            <ac:picMk id="9" creationId="{E3848ED9-3A31-4B79-9B29-909C7359D9AA}"/>
          </ac:picMkLst>
        </pc:picChg>
      </pc:sldChg>
      <pc:sldChg chg="new del">
        <pc:chgData name="Chris Thomas" userId="aac9ef4f-f666-46cb-bbab-4e3950146ffe" providerId="ADAL" clId="{61EBF8A5-843A-4D26-B127-244596B4A531}" dt="2021-04-25T05:50:10.028" v="1408" actId="2696"/>
        <pc:sldMkLst>
          <pc:docMk/>
          <pc:sldMk cId="2065561255" sldId="303"/>
        </pc:sldMkLst>
      </pc:sldChg>
      <pc:sldChg chg="addSp delSp modSp add del mod ord delDesignElem">
        <pc:chgData name="Chris Thomas" userId="aac9ef4f-f666-46cb-bbab-4e3950146ffe" providerId="ADAL" clId="{61EBF8A5-843A-4D26-B127-244596B4A531}" dt="2021-05-02T01:17:10.573" v="11567" actId="2696"/>
        <pc:sldMkLst>
          <pc:docMk/>
          <pc:sldMk cId="2296380839" sldId="303"/>
        </pc:sldMkLst>
        <pc:spChg chg="mod">
          <ac:chgData name="Chris Thomas" userId="aac9ef4f-f666-46cb-bbab-4e3950146ffe" providerId="ADAL" clId="{61EBF8A5-843A-4D26-B127-244596B4A531}" dt="2021-04-25T14:36:43.889" v="1844" actId="20577"/>
          <ac:spMkLst>
            <pc:docMk/>
            <pc:sldMk cId="2296380839" sldId="303"/>
            <ac:spMk id="2" creationId="{C2B890A4-797D-41D7-8FCF-197C6226D35A}"/>
          </ac:spMkLst>
        </pc:spChg>
        <pc:spChg chg="mod">
          <ac:chgData name="Chris Thomas" userId="aac9ef4f-f666-46cb-bbab-4e3950146ffe" providerId="ADAL" clId="{61EBF8A5-843A-4D26-B127-244596B4A531}" dt="2021-04-25T13:08:47.022" v="1499" actId="21"/>
          <ac:spMkLst>
            <pc:docMk/>
            <pc:sldMk cId="2296380839" sldId="303"/>
            <ac:spMk id="3" creationId="{6D94AE7A-30CB-43C4-9898-0C49B0A2900E}"/>
          </ac:spMkLst>
        </pc:spChg>
        <pc:spChg chg="add mod">
          <ac:chgData name="Chris Thomas" userId="aac9ef4f-f666-46cb-bbab-4e3950146ffe" providerId="ADAL" clId="{61EBF8A5-843A-4D26-B127-244596B4A531}" dt="2021-05-01T00:55:10.117" v="4642" actId="207"/>
          <ac:spMkLst>
            <pc:docMk/>
            <pc:sldMk cId="2296380839" sldId="303"/>
            <ac:spMk id="6" creationId="{6FD61BC5-B195-4F2C-AFB7-C1DF470DECCA}"/>
          </ac:spMkLst>
        </pc:spChg>
        <pc:spChg chg="add mod">
          <ac:chgData name="Chris Thomas" userId="aac9ef4f-f666-46cb-bbab-4e3950146ffe" providerId="ADAL" clId="{61EBF8A5-843A-4D26-B127-244596B4A531}" dt="2021-04-25T15:56:07.802" v="2645"/>
          <ac:spMkLst>
            <pc:docMk/>
            <pc:sldMk cId="2296380839" sldId="303"/>
            <ac:spMk id="7" creationId="{1EFF522B-1608-4C67-8D72-60F9AB109855}"/>
          </ac:spMkLst>
        </pc:spChg>
        <pc:spChg chg="add del">
          <ac:chgData name="Chris Thomas" userId="aac9ef4f-f666-46cb-bbab-4e3950146ffe" providerId="ADAL" clId="{61EBF8A5-843A-4D26-B127-244596B4A531}" dt="2021-05-01T02:19:16.705" v="6833"/>
          <ac:spMkLst>
            <pc:docMk/>
            <pc:sldMk cId="2296380839" sldId="303"/>
            <ac:spMk id="8" creationId="{C9A36457-A5F4-4103-A443-02581C09185B}"/>
          </ac:spMkLst>
        </pc:spChg>
        <pc:spChg chg="add mod">
          <ac:chgData name="Chris Thomas" userId="aac9ef4f-f666-46cb-bbab-4e3950146ffe" providerId="ADAL" clId="{61EBF8A5-843A-4D26-B127-244596B4A531}" dt="2021-04-25T15:56:07.802" v="2645"/>
          <ac:spMkLst>
            <pc:docMk/>
            <pc:sldMk cId="2296380839" sldId="303"/>
            <ac:spMk id="9" creationId="{3EC948EC-DAF7-4EF4-A2D3-EAB3EAC9B36C}"/>
          </ac:spMkLst>
        </pc:spChg>
        <pc:spChg chg="add del">
          <ac:chgData name="Chris Thomas" userId="aac9ef4f-f666-46cb-bbab-4e3950146ffe" providerId="ADAL" clId="{61EBF8A5-843A-4D26-B127-244596B4A531}" dt="2021-05-01T02:19:16.705" v="6833"/>
          <ac:spMkLst>
            <pc:docMk/>
            <pc:sldMk cId="2296380839" sldId="303"/>
            <ac:spMk id="10" creationId="{AA5CF486-D9E5-4A66-898A-F3D62B81B15E}"/>
          </ac:spMkLst>
        </pc:spChg>
      </pc:sldChg>
      <pc:sldChg chg="addSp delSp modSp add del mod ord delDesignElem">
        <pc:chgData name="Chris Thomas" userId="aac9ef4f-f666-46cb-bbab-4e3950146ffe" providerId="ADAL" clId="{61EBF8A5-843A-4D26-B127-244596B4A531}" dt="2021-05-02T01:26:40.652" v="11669" actId="2696"/>
        <pc:sldMkLst>
          <pc:docMk/>
          <pc:sldMk cId="1278460875" sldId="304"/>
        </pc:sldMkLst>
        <pc:spChg chg="mod">
          <ac:chgData name="Chris Thomas" userId="aac9ef4f-f666-46cb-bbab-4e3950146ffe" providerId="ADAL" clId="{61EBF8A5-843A-4D26-B127-244596B4A531}" dt="2021-04-25T15:39:32.741" v="2382" actId="27636"/>
          <ac:spMkLst>
            <pc:docMk/>
            <pc:sldMk cId="1278460875" sldId="304"/>
            <ac:spMk id="2" creationId="{C2B890A4-797D-41D7-8FCF-197C6226D35A}"/>
          </ac:spMkLst>
        </pc:spChg>
        <pc:spChg chg="mod">
          <ac:chgData name="Chris Thomas" userId="aac9ef4f-f666-46cb-bbab-4e3950146ffe" providerId="ADAL" clId="{61EBF8A5-843A-4D26-B127-244596B4A531}" dt="2021-04-25T15:34:22.202" v="2328" actId="20577"/>
          <ac:spMkLst>
            <pc:docMk/>
            <pc:sldMk cId="1278460875" sldId="304"/>
            <ac:spMk id="3" creationId="{6D94AE7A-30CB-43C4-9898-0C49B0A2900E}"/>
          </ac:spMkLst>
        </pc:spChg>
        <pc:spChg chg="add mod">
          <ac:chgData name="Chris Thomas" userId="aac9ef4f-f666-46cb-bbab-4e3950146ffe" providerId="ADAL" clId="{61EBF8A5-843A-4D26-B127-244596B4A531}" dt="2021-04-27T00:11:37.237" v="2944"/>
          <ac:spMkLst>
            <pc:docMk/>
            <pc:sldMk cId="1278460875" sldId="304"/>
            <ac:spMk id="6" creationId="{9F91E9AF-0645-4893-BAF4-C33FDDFE81EE}"/>
          </ac:spMkLst>
        </pc:spChg>
        <pc:spChg chg="add del">
          <ac:chgData name="Chris Thomas" userId="aac9ef4f-f666-46cb-bbab-4e3950146ffe" providerId="ADAL" clId="{61EBF8A5-843A-4D26-B127-244596B4A531}" dt="2021-05-01T02:19:16.705" v="6833"/>
          <ac:spMkLst>
            <pc:docMk/>
            <pc:sldMk cId="1278460875" sldId="304"/>
            <ac:spMk id="8" creationId="{C9A36457-A5F4-4103-A443-02581C09185B}"/>
          </ac:spMkLst>
        </pc:spChg>
        <pc:spChg chg="add del">
          <ac:chgData name="Chris Thomas" userId="aac9ef4f-f666-46cb-bbab-4e3950146ffe" providerId="ADAL" clId="{61EBF8A5-843A-4D26-B127-244596B4A531}" dt="2021-05-01T02:19:16.705" v="6833"/>
          <ac:spMkLst>
            <pc:docMk/>
            <pc:sldMk cId="1278460875" sldId="304"/>
            <ac:spMk id="10" creationId="{AA5CF486-D9E5-4A66-898A-F3D62B81B15E}"/>
          </ac:spMkLst>
        </pc:spChg>
      </pc:sldChg>
      <pc:sldChg chg="new del">
        <pc:chgData name="Chris Thomas" userId="aac9ef4f-f666-46cb-bbab-4e3950146ffe" providerId="ADAL" clId="{61EBF8A5-843A-4D26-B127-244596B4A531}" dt="2021-04-25T05:59:04.103" v="1443" actId="2696"/>
        <pc:sldMkLst>
          <pc:docMk/>
          <pc:sldMk cId="1525316757" sldId="304"/>
        </pc:sldMkLst>
      </pc:sldChg>
      <pc:sldChg chg="modSp add del">
        <pc:chgData name="Chris Thomas" userId="aac9ef4f-f666-46cb-bbab-4e3950146ffe" providerId="ADAL" clId="{61EBF8A5-843A-4D26-B127-244596B4A531}" dt="2021-04-25T14:41:23.699" v="1869" actId="2696"/>
        <pc:sldMkLst>
          <pc:docMk/>
          <pc:sldMk cId="457958965" sldId="305"/>
        </pc:sldMkLst>
        <pc:spChg chg="mod">
          <ac:chgData name="Chris Thomas" userId="aac9ef4f-f666-46cb-bbab-4e3950146ffe" providerId="ADAL" clId="{61EBF8A5-843A-4D26-B127-244596B4A531}" dt="2021-04-25T14:40:26.025" v="1867" actId="20577"/>
          <ac:spMkLst>
            <pc:docMk/>
            <pc:sldMk cId="457958965" sldId="305"/>
            <ac:spMk id="2" creationId="{C9449BC6-ACED-4981-A67B-1BEC0204FF77}"/>
          </ac:spMkLst>
        </pc:spChg>
      </pc:sldChg>
      <pc:sldChg chg="addSp delSp modSp add del mod modClrScheme delDesignElem chgLayout">
        <pc:chgData name="Chris Thomas" userId="aac9ef4f-f666-46cb-bbab-4e3950146ffe" providerId="ADAL" clId="{61EBF8A5-843A-4D26-B127-244596B4A531}" dt="2021-04-29T23:48:27.039" v="4176" actId="2696"/>
        <pc:sldMkLst>
          <pc:docMk/>
          <pc:sldMk cId="118393625" sldId="306"/>
        </pc:sldMkLst>
        <pc:spChg chg="mod ord">
          <ac:chgData name="Chris Thomas" userId="aac9ef4f-f666-46cb-bbab-4e3950146ffe" providerId="ADAL" clId="{61EBF8A5-843A-4D26-B127-244596B4A531}" dt="2021-04-29T23:41:57.603" v="4124" actId="26606"/>
          <ac:spMkLst>
            <pc:docMk/>
            <pc:sldMk cId="118393625" sldId="306"/>
            <ac:spMk id="2" creationId="{C2B890A4-797D-41D7-8FCF-197C6226D35A}"/>
          </ac:spMkLst>
        </pc:spChg>
        <pc:spChg chg="mod ord">
          <ac:chgData name="Chris Thomas" userId="aac9ef4f-f666-46cb-bbab-4e3950146ffe" providerId="ADAL" clId="{61EBF8A5-843A-4D26-B127-244596B4A531}" dt="2021-04-29T23:41:57.603" v="4124" actId="26606"/>
          <ac:spMkLst>
            <pc:docMk/>
            <pc:sldMk cId="118393625" sldId="306"/>
            <ac:spMk id="3" creationId="{6D94AE7A-30CB-43C4-9898-0C49B0A2900E}"/>
          </ac:spMkLst>
        </pc:spChg>
        <pc:spChg chg="add del mod ord">
          <ac:chgData name="Chris Thomas" userId="aac9ef4f-f666-46cb-bbab-4e3950146ffe" providerId="ADAL" clId="{61EBF8A5-843A-4D26-B127-244596B4A531}" dt="2021-04-29T23:40:37.178" v="4106" actId="478"/>
          <ac:spMkLst>
            <pc:docMk/>
            <pc:sldMk cId="118393625" sldId="306"/>
            <ac:spMk id="4" creationId="{EE917475-9108-4224-AEA2-0B7626B7A560}"/>
          </ac:spMkLst>
        </pc:spChg>
        <pc:spChg chg="mod ord">
          <ac:chgData name="Chris Thomas" userId="aac9ef4f-f666-46cb-bbab-4e3950146ffe" providerId="ADAL" clId="{61EBF8A5-843A-4D26-B127-244596B4A531}" dt="2021-04-29T23:41:57.603" v="4124" actId="26606"/>
          <ac:spMkLst>
            <pc:docMk/>
            <pc:sldMk cId="118393625" sldId="306"/>
            <ac:spMk id="6" creationId="{D028D563-E1C5-4547-B483-76E3D3529C45}"/>
          </ac:spMkLst>
        </pc:spChg>
        <pc:spChg chg="del">
          <ac:chgData name="Chris Thomas" userId="aac9ef4f-f666-46cb-bbab-4e3950146ffe" providerId="ADAL" clId="{61EBF8A5-843A-4D26-B127-244596B4A531}" dt="2021-04-29T22:32:06.923" v="4040" actId="700"/>
          <ac:spMkLst>
            <pc:docMk/>
            <pc:sldMk cId="118393625" sldId="306"/>
            <ac:spMk id="8" creationId="{C9A36457-A5F4-4103-A443-02581C09185B}"/>
          </ac:spMkLst>
        </pc:spChg>
        <pc:spChg chg="del">
          <ac:chgData name="Chris Thomas" userId="aac9ef4f-f666-46cb-bbab-4e3950146ffe" providerId="ADAL" clId="{61EBF8A5-843A-4D26-B127-244596B4A531}" dt="2021-04-29T22:32:06.923" v="4040" actId="700"/>
          <ac:spMkLst>
            <pc:docMk/>
            <pc:sldMk cId="118393625" sldId="306"/>
            <ac:spMk id="10" creationId="{AA5CF486-D9E5-4A66-898A-F3D62B81B15E}"/>
          </ac:spMkLst>
        </pc:spChg>
        <pc:spChg chg="add del">
          <ac:chgData name="Chris Thomas" userId="aac9ef4f-f666-46cb-bbab-4e3950146ffe" providerId="ADAL" clId="{61EBF8A5-843A-4D26-B127-244596B4A531}" dt="2021-04-29T23:41:43.286" v="4114" actId="26606"/>
          <ac:spMkLst>
            <pc:docMk/>
            <pc:sldMk cId="118393625" sldId="306"/>
            <ac:spMk id="18" creationId="{4038CB10-1F5C-4D54-9DF7-12586DE5B007}"/>
          </ac:spMkLst>
        </pc:spChg>
        <pc:spChg chg="add del">
          <ac:chgData name="Chris Thomas" userId="aac9ef4f-f666-46cb-bbab-4e3950146ffe" providerId="ADAL" clId="{61EBF8A5-843A-4D26-B127-244596B4A531}" dt="2021-04-29T23:41:43.286" v="4114" actId="26606"/>
          <ac:spMkLst>
            <pc:docMk/>
            <pc:sldMk cId="118393625" sldId="306"/>
            <ac:spMk id="20" creationId="{33B81349-3A7E-4A66-9ED9-66E6F8E29C4A}"/>
          </ac:spMkLst>
        </pc:spChg>
        <pc:spChg chg="add del">
          <ac:chgData name="Chris Thomas" userId="aac9ef4f-f666-46cb-bbab-4e3950146ffe" providerId="ADAL" clId="{61EBF8A5-843A-4D26-B127-244596B4A531}" dt="2021-04-29T23:41:43.286" v="4114" actId="26606"/>
          <ac:spMkLst>
            <pc:docMk/>
            <pc:sldMk cId="118393625" sldId="306"/>
            <ac:spMk id="22" creationId="{4A37A7FF-19A5-40D8-8D0C-E780CBD33087}"/>
          </ac:spMkLst>
        </pc:spChg>
        <pc:spChg chg="add del">
          <ac:chgData name="Chris Thomas" userId="aac9ef4f-f666-46cb-bbab-4e3950146ffe" providerId="ADAL" clId="{61EBF8A5-843A-4D26-B127-244596B4A531}" dt="2021-04-29T23:41:43.286" v="4114" actId="26606"/>
          <ac:spMkLst>
            <pc:docMk/>
            <pc:sldMk cId="118393625" sldId="306"/>
            <ac:spMk id="24" creationId="{73ED6512-6858-4552-B699-9A97FE9A4EA2}"/>
          </ac:spMkLst>
        </pc:spChg>
        <pc:spChg chg="add del">
          <ac:chgData name="Chris Thomas" userId="aac9ef4f-f666-46cb-bbab-4e3950146ffe" providerId="ADAL" clId="{61EBF8A5-843A-4D26-B127-244596B4A531}" dt="2021-04-29T23:41:44.684" v="4116" actId="26606"/>
          <ac:spMkLst>
            <pc:docMk/>
            <pc:sldMk cId="118393625" sldId="306"/>
            <ac:spMk id="26" creationId="{5E52985E-2553-471E-82AA-5ED7A329890A}"/>
          </ac:spMkLst>
        </pc:spChg>
        <pc:spChg chg="add del">
          <ac:chgData name="Chris Thomas" userId="aac9ef4f-f666-46cb-bbab-4e3950146ffe" providerId="ADAL" clId="{61EBF8A5-843A-4D26-B127-244596B4A531}" dt="2021-04-29T23:41:46.662" v="4118" actId="26606"/>
          <ac:spMkLst>
            <pc:docMk/>
            <pc:sldMk cId="118393625" sldId="306"/>
            <ac:spMk id="29" creationId="{4038CB10-1F5C-4D54-9DF7-12586DE5B007}"/>
          </ac:spMkLst>
        </pc:spChg>
        <pc:spChg chg="add del">
          <ac:chgData name="Chris Thomas" userId="aac9ef4f-f666-46cb-bbab-4e3950146ffe" providerId="ADAL" clId="{61EBF8A5-843A-4D26-B127-244596B4A531}" dt="2021-04-29T23:41:46.662" v="4118" actId="26606"/>
          <ac:spMkLst>
            <pc:docMk/>
            <pc:sldMk cId="118393625" sldId="306"/>
            <ac:spMk id="30" creationId="{73ED6512-6858-4552-B699-9A97FE9A4EA2}"/>
          </ac:spMkLst>
        </pc:spChg>
        <pc:spChg chg="add del">
          <ac:chgData name="Chris Thomas" userId="aac9ef4f-f666-46cb-bbab-4e3950146ffe" providerId="ADAL" clId="{61EBF8A5-843A-4D26-B127-244596B4A531}" dt="2021-04-29T23:41:52.798" v="4120" actId="26606"/>
          <ac:spMkLst>
            <pc:docMk/>
            <pc:sldMk cId="118393625" sldId="306"/>
            <ac:spMk id="32" creationId="{746E2A38-ACC8-44E6-85E2-A79CBAF15174}"/>
          </ac:spMkLst>
        </pc:spChg>
        <pc:spChg chg="add del">
          <ac:chgData name="Chris Thomas" userId="aac9ef4f-f666-46cb-bbab-4e3950146ffe" providerId="ADAL" clId="{61EBF8A5-843A-4D26-B127-244596B4A531}" dt="2021-04-29T23:41:55.920" v="4122" actId="26606"/>
          <ac:spMkLst>
            <pc:docMk/>
            <pc:sldMk cId="118393625" sldId="306"/>
            <ac:spMk id="34" creationId="{385E1BDC-A9B0-4A87-82E3-F3187F69A802}"/>
          </ac:spMkLst>
        </pc:spChg>
        <pc:spChg chg="add del">
          <ac:chgData name="Chris Thomas" userId="aac9ef4f-f666-46cb-bbab-4e3950146ffe" providerId="ADAL" clId="{61EBF8A5-843A-4D26-B127-244596B4A531}" dt="2021-04-29T23:41:55.920" v="4122" actId="26606"/>
          <ac:spMkLst>
            <pc:docMk/>
            <pc:sldMk cId="118393625" sldId="306"/>
            <ac:spMk id="35" creationId="{0990C621-3B8B-4820-8328-D47EF7CE823C}"/>
          </ac:spMkLst>
        </pc:spChg>
        <pc:spChg chg="add del">
          <ac:chgData name="Chris Thomas" userId="aac9ef4f-f666-46cb-bbab-4e3950146ffe" providerId="ADAL" clId="{61EBF8A5-843A-4D26-B127-244596B4A531}" dt="2021-04-29T23:41:55.920" v="4122" actId="26606"/>
          <ac:spMkLst>
            <pc:docMk/>
            <pc:sldMk cId="118393625" sldId="306"/>
            <ac:spMk id="36" creationId="{C1A2385B-1D2A-4E17-84FA-6CB7F0AAE473}"/>
          </ac:spMkLst>
        </pc:spChg>
        <pc:spChg chg="add del">
          <ac:chgData name="Chris Thomas" userId="aac9ef4f-f666-46cb-bbab-4e3950146ffe" providerId="ADAL" clId="{61EBF8A5-843A-4D26-B127-244596B4A531}" dt="2021-04-29T23:41:55.920" v="4122" actId="26606"/>
          <ac:spMkLst>
            <pc:docMk/>
            <pc:sldMk cId="118393625" sldId="306"/>
            <ac:spMk id="37" creationId="{5E791F2F-79DB-4CC0-9FA1-001E3E91E8B7}"/>
          </ac:spMkLst>
        </pc:spChg>
        <pc:spChg chg="add del">
          <ac:chgData name="Chris Thomas" userId="aac9ef4f-f666-46cb-bbab-4e3950146ffe" providerId="ADAL" clId="{61EBF8A5-843A-4D26-B127-244596B4A531}" dt="2021-04-29T23:41:57.603" v="4124" actId="26606"/>
          <ac:spMkLst>
            <pc:docMk/>
            <pc:sldMk cId="118393625" sldId="306"/>
            <ac:spMk id="39" creationId="{5AAE9118-0436-4488-AC4A-C14DF6A7B6B1}"/>
          </ac:spMkLst>
        </pc:spChg>
        <pc:spChg chg="add del">
          <ac:chgData name="Chris Thomas" userId="aac9ef4f-f666-46cb-bbab-4e3950146ffe" providerId="ADAL" clId="{61EBF8A5-843A-4D26-B127-244596B4A531}" dt="2021-04-29T23:41:57.603" v="4124" actId="26606"/>
          <ac:spMkLst>
            <pc:docMk/>
            <pc:sldMk cId="118393625" sldId="306"/>
            <ac:spMk id="40" creationId="{1B10F861-B8F1-49C7-BD58-EAB20CEE7F93}"/>
          </ac:spMkLst>
        </pc:spChg>
        <pc:spChg chg="add del">
          <ac:chgData name="Chris Thomas" userId="aac9ef4f-f666-46cb-bbab-4e3950146ffe" providerId="ADAL" clId="{61EBF8A5-843A-4D26-B127-244596B4A531}" dt="2021-04-29T23:41:57.603" v="4124" actId="26606"/>
          <ac:spMkLst>
            <pc:docMk/>
            <pc:sldMk cId="118393625" sldId="306"/>
            <ac:spMk id="41" creationId="{61F6E425-22AB-4DA2-8FAC-58ADB58EF6C3}"/>
          </ac:spMkLst>
        </pc:spChg>
        <pc:picChg chg="add del mod ord modCrop">
          <ac:chgData name="Chris Thomas" userId="aac9ef4f-f666-46cb-bbab-4e3950146ffe" providerId="ADAL" clId="{61EBF8A5-843A-4D26-B127-244596B4A531}" dt="2021-04-29T23:40:35.141" v="4105" actId="22"/>
          <ac:picMkLst>
            <pc:docMk/>
            <pc:sldMk cId="118393625" sldId="306"/>
            <ac:picMk id="7" creationId="{DCF3C7F9-828C-428F-9150-77540D5D7643}"/>
          </ac:picMkLst>
        </pc:picChg>
        <pc:picChg chg="add mod ord">
          <ac:chgData name="Chris Thomas" userId="aac9ef4f-f666-46cb-bbab-4e3950146ffe" providerId="ADAL" clId="{61EBF8A5-843A-4D26-B127-244596B4A531}" dt="2021-04-29T23:43:36.042" v="4134" actId="1582"/>
          <ac:picMkLst>
            <pc:docMk/>
            <pc:sldMk cId="118393625" sldId="306"/>
            <ac:picMk id="11" creationId="{6CBF0E9E-F472-47E9-8C5C-C31081D0C8D8}"/>
          </ac:picMkLst>
        </pc:picChg>
        <pc:picChg chg="add del mod">
          <ac:chgData name="Chris Thomas" userId="aac9ef4f-f666-46cb-bbab-4e3950146ffe" providerId="ADAL" clId="{61EBF8A5-843A-4D26-B127-244596B4A531}" dt="2021-04-29T23:44:04.298" v="4135" actId="1076"/>
          <ac:picMkLst>
            <pc:docMk/>
            <pc:sldMk cId="118393625" sldId="306"/>
            <ac:picMk id="13" creationId="{122A89D5-3D13-452D-BDF4-9BA0B4C4FB5E}"/>
          </ac:picMkLst>
        </pc:picChg>
        <pc:cxnChg chg="add del">
          <ac:chgData name="Chris Thomas" userId="aac9ef4f-f666-46cb-bbab-4e3950146ffe" providerId="ADAL" clId="{61EBF8A5-843A-4D26-B127-244596B4A531}" dt="2021-04-29T23:41:44.684" v="4116" actId="26606"/>
          <ac:cxnSpMkLst>
            <pc:docMk/>
            <pc:sldMk cId="118393625" sldId="306"/>
            <ac:cxnSpMk id="27" creationId="{DAE3ABC6-4042-4293-A7DF-F01181363B7E}"/>
          </ac:cxnSpMkLst>
        </pc:cxnChg>
      </pc:sldChg>
      <pc:sldChg chg="addSp delSp modSp add del mod delDesignElem">
        <pc:chgData name="Chris Thomas" userId="aac9ef4f-f666-46cb-bbab-4e3950146ffe" providerId="ADAL" clId="{61EBF8A5-843A-4D26-B127-244596B4A531}" dt="2021-05-02T01:22:34.600" v="11612" actId="2696"/>
        <pc:sldMkLst>
          <pc:docMk/>
          <pc:sldMk cId="2409933498" sldId="307"/>
        </pc:sldMkLst>
        <pc:spChg chg="mod">
          <ac:chgData name="Chris Thomas" userId="aac9ef4f-f666-46cb-bbab-4e3950146ffe" providerId="ADAL" clId="{61EBF8A5-843A-4D26-B127-244596B4A531}" dt="2021-04-25T14:57:33.265" v="2123" actId="20577"/>
          <ac:spMkLst>
            <pc:docMk/>
            <pc:sldMk cId="2409933498" sldId="307"/>
            <ac:spMk id="2" creationId="{C2B890A4-797D-41D7-8FCF-197C6226D35A}"/>
          </ac:spMkLst>
        </pc:spChg>
        <pc:spChg chg="mod">
          <ac:chgData name="Chris Thomas" userId="aac9ef4f-f666-46cb-bbab-4e3950146ffe" providerId="ADAL" clId="{61EBF8A5-843A-4D26-B127-244596B4A531}" dt="2021-04-25T14:57:28.755" v="2113" actId="20577"/>
          <ac:spMkLst>
            <pc:docMk/>
            <pc:sldMk cId="2409933498" sldId="307"/>
            <ac:spMk id="3" creationId="{6D94AE7A-30CB-43C4-9898-0C49B0A2900E}"/>
          </ac:spMkLst>
        </pc:spChg>
        <pc:spChg chg="add mod">
          <ac:chgData name="Chris Thomas" userId="aac9ef4f-f666-46cb-bbab-4e3950146ffe" providerId="ADAL" clId="{61EBF8A5-843A-4D26-B127-244596B4A531}" dt="2021-04-25T15:54:35.745" v="2641"/>
          <ac:spMkLst>
            <pc:docMk/>
            <pc:sldMk cId="2409933498" sldId="307"/>
            <ac:spMk id="6" creationId="{980429EF-C716-4BBC-BA19-8CD2A76ED5AF}"/>
          </ac:spMkLst>
        </pc:spChg>
        <pc:spChg chg="add mod">
          <ac:chgData name="Chris Thomas" userId="aac9ef4f-f666-46cb-bbab-4e3950146ffe" providerId="ADAL" clId="{61EBF8A5-843A-4D26-B127-244596B4A531}" dt="2021-04-25T15:54:35.745" v="2641"/>
          <ac:spMkLst>
            <pc:docMk/>
            <pc:sldMk cId="2409933498" sldId="307"/>
            <ac:spMk id="7" creationId="{1C853CA1-0DB9-4A31-80D9-052FCF7B9D38}"/>
          </ac:spMkLst>
        </pc:spChg>
        <pc:spChg chg="add del">
          <ac:chgData name="Chris Thomas" userId="aac9ef4f-f666-46cb-bbab-4e3950146ffe" providerId="ADAL" clId="{61EBF8A5-843A-4D26-B127-244596B4A531}" dt="2021-05-01T02:19:16.705" v="6833"/>
          <ac:spMkLst>
            <pc:docMk/>
            <pc:sldMk cId="2409933498" sldId="307"/>
            <ac:spMk id="8" creationId="{C9A36457-A5F4-4103-A443-02581C09185B}"/>
          </ac:spMkLst>
        </pc:spChg>
        <pc:spChg chg="add mod">
          <ac:chgData name="Chris Thomas" userId="aac9ef4f-f666-46cb-bbab-4e3950146ffe" providerId="ADAL" clId="{61EBF8A5-843A-4D26-B127-244596B4A531}" dt="2021-04-27T00:11:27.527" v="2940" actId="5793"/>
          <ac:spMkLst>
            <pc:docMk/>
            <pc:sldMk cId="2409933498" sldId="307"/>
            <ac:spMk id="9" creationId="{EFB34FE1-E170-4D7F-B654-7135EE1AC1F0}"/>
          </ac:spMkLst>
        </pc:spChg>
        <pc:spChg chg="add del">
          <ac:chgData name="Chris Thomas" userId="aac9ef4f-f666-46cb-bbab-4e3950146ffe" providerId="ADAL" clId="{61EBF8A5-843A-4D26-B127-244596B4A531}" dt="2021-05-01T02:19:16.705" v="6833"/>
          <ac:spMkLst>
            <pc:docMk/>
            <pc:sldMk cId="2409933498" sldId="307"/>
            <ac:spMk id="10" creationId="{AA5CF486-D9E5-4A66-898A-F3D62B81B15E}"/>
          </ac:spMkLst>
        </pc:spChg>
      </pc:sldChg>
      <pc:sldChg chg="addSp delSp modSp add del mod modClrScheme delDesignElem chgLayout">
        <pc:chgData name="Chris Thomas" userId="aac9ef4f-f666-46cb-bbab-4e3950146ffe" providerId="ADAL" clId="{61EBF8A5-843A-4D26-B127-244596B4A531}" dt="2021-04-27T00:52:11.650" v="3132" actId="2696"/>
        <pc:sldMkLst>
          <pc:docMk/>
          <pc:sldMk cId="959174153" sldId="308"/>
        </pc:sldMkLst>
        <pc:spChg chg="add del mod ord">
          <ac:chgData name="Chris Thomas" userId="aac9ef4f-f666-46cb-bbab-4e3950146ffe" providerId="ADAL" clId="{61EBF8A5-843A-4D26-B127-244596B4A531}" dt="2021-04-27T00:43:16.565" v="3098" actId="478"/>
          <ac:spMkLst>
            <pc:docMk/>
            <pc:sldMk cId="959174153" sldId="308"/>
            <ac:spMk id="2" creationId="{C2B890A4-797D-41D7-8FCF-197C6226D35A}"/>
          </ac:spMkLst>
        </pc:spChg>
        <pc:spChg chg="add del mod ord">
          <ac:chgData name="Chris Thomas" userId="aac9ef4f-f666-46cb-bbab-4e3950146ffe" providerId="ADAL" clId="{61EBF8A5-843A-4D26-B127-244596B4A531}" dt="2021-04-27T00:43:16.565" v="3098" actId="478"/>
          <ac:spMkLst>
            <pc:docMk/>
            <pc:sldMk cId="959174153" sldId="308"/>
            <ac:spMk id="3" creationId="{6D94AE7A-30CB-43C4-9898-0C49B0A2900E}"/>
          </ac:spMkLst>
        </pc:spChg>
        <pc:spChg chg="add del mod ord">
          <ac:chgData name="Chris Thomas" userId="aac9ef4f-f666-46cb-bbab-4e3950146ffe" providerId="ADAL" clId="{61EBF8A5-843A-4D26-B127-244596B4A531}" dt="2021-04-27T00:38:59.679" v="2991" actId="700"/>
          <ac:spMkLst>
            <pc:docMk/>
            <pc:sldMk cId="959174153" sldId="308"/>
            <ac:spMk id="4" creationId="{4A0D1BED-FA1B-48A0-AF9B-C2C123668463}"/>
          </ac:spMkLst>
        </pc:spChg>
        <pc:spChg chg="add del mod ord">
          <ac:chgData name="Chris Thomas" userId="aac9ef4f-f666-46cb-bbab-4e3950146ffe" providerId="ADAL" clId="{61EBF8A5-843A-4D26-B127-244596B4A531}" dt="2021-04-27T00:38:59.679" v="2991" actId="700"/>
          <ac:spMkLst>
            <pc:docMk/>
            <pc:sldMk cId="959174153" sldId="308"/>
            <ac:spMk id="5" creationId="{5B3A3A85-F691-4DF2-A416-A2FB7C21AF6C}"/>
          </ac:spMkLst>
        </pc:spChg>
        <pc:spChg chg="add del mod">
          <ac:chgData name="Chris Thomas" userId="aac9ef4f-f666-46cb-bbab-4e3950146ffe" providerId="ADAL" clId="{61EBF8A5-843A-4D26-B127-244596B4A531}" dt="2021-04-27T00:10:07.794" v="2925" actId="478"/>
          <ac:spMkLst>
            <pc:docMk/>
            <pc:sldMk cId="959174153" sldId="308"/>
            <ac:spMk id="6" creationId="{2C2C22C0-F9C6-4D31-BECB-A12C6A25AD92}"/>
          </ac:spMkLst>
        </pc:spChg>
        <pc:spChg chg="add del mod">
          <ac:chgData name="Chris Thomas" userId="aac9ef4f-f666-46cb-bbab-4e3950146ffe" providerId="ADAL" clId="{61EBF8A5-843A-4D26-B127-244596B4A531}" dt="2021-04-27T00:10:19.736" v="2930" actId="478"/>
          <ac:spMkLst>
            <pc:docMk/>
            <pc:sldMk cId="959174153" sldId="308"/>
            <ac:spMk id="7" creationId="{14E64B59-9BD7-49E5-B031-48DB1FD087EC}"/>
          </ac:spMkLst>
        </pc:spChg>
        <pc:spChg chg="add del">
          <ac:chgData name="Chris Thomas" userId="aac9ef4f-f666-46cb-bbab-4e3950146ffe" providerId="ADAL" clId="{61EBF8A5-843A-4D26-B127-244596B4A531}" dt="2021-04-27T00:43:16.565" v="3098" actId="478"/>
          <ac:spMkLst>
            <pc:docMk/>
            <pc:sldMk cId="959174153" sldId="308"/>
            <ac:spMk id="8" creationId="{C9A36457-A5F4-4103-A443-02581C09185B}"/>
          </ac:spMkLst>
        </pc:spChg>
        <pc:spChg chg="add del mod">
          <ac:chgData name="Chris Thomas" userId="aac9ef4f-f666-46cb-bbab-4e3950146ffe" providerId="ADAL" clId="{61EBF8A5-843A-4D26-B127-244596B4A531}" dt="2021-04-27T00:43:16.565" v="3098" actId="478"/>
          <ac:spMkLst>
            <pc:docMk/>
            <pc:sldMk cId="959174153" sldId="308"/>
            <ac:spMk id="9" creationId="{6D4D0041-CBAB-4011-ABFB-044619412458}"/>
          </ac:spMkLst>
        </pc:spChg>
        <pc:spChg chg="add del">
          <ac:chgData name="Chris Thomas" userId="aac9ef4f-f666-46cb-bbab-4e3950146ffe" providerId="ADAL" clId="{61EBF8A5-843A-4D26-B127-244596B4A531}" dt="2021-04-27T00:43:16.565" v="3098" actId="478"/>
          <ac:spMkLst>
            <pc:docMk/>
            <pc:sldMk cId="959174153" sldId="308"/>
            <ac:spMk id="10" creationId="{AA5CF486-D9E5-4A66-898A-F3D62B81B15E}"/>
          </ac:spMkLst>
        </pc:spChg>
        <pc:spChg chg="add del mod ord">
          <ac:chgData name="Chris Thomas" userId="aac9ef4f-f666-46cb-bbab-4e3950146ffe" providerId="ADAL" clId="{61EBF8A5-843A-4D26-B127-244596B4A531}" dt="2021-04-27T00:38:59.679" v="2991" actId="700"/>
          <ac:spMkLst>
            <pc:docMk/>
            <pc:sldMk cId="959174153" sldId="308"/>
            <ac:spMk id="11" creationId="{761A8E4A-8538-4927-827B-6B053FA5761B}"/>
          </ac:spMkLst>
        </pc:spChg>
        <pc:spChg chg="add del mod">
          <ac:chgData name="Chris Thomas" userId="aac9ef4f-f666-46cb-bbab-4e3950146ffe" providerId="ADAL" clId="{61EBF8A5-843A-4D26-B127-244596B4A531}" dt="2021-04-27T00:43:16.565" v="3098" actId="478"/>
          <ac:spMkLst>
            <pc:docMk/>
            <pc:sldMk cId="959174153" sldId="308"/>
            <ac:spMk id="12" creationId="{02ADC47D-8652-40BD-9104-0DE819C00D1C}"/>
          </ac:spMkLst>
        </pc:spChg>
        <pc:spChg chg="add del mod">
          <ac:chgData name="Chris Thomas" userId="aac9ef4f-f666-46cb-bbab-4e3950146ffe" providerId="ADAL" clId="{61EBF8A5-843A-4D26-B127-244596B4A531}" dt="2021-04-27T00:43:16.565" v="3098" actId="478"/>
          <ac:spMkLst>
            <pc:docMk/>
            <pc:sldMk cId="959174153" sldId="308"/>
            <ac:spMk id="13" creationId="{CCDE0197-2353-4E61-809B-98A0333B7C0D}"/>
          </ac:spMkLst>
        </pc:spChg>
        <pc:spChg chg="add del mod">
          <ac:chgData name="Chris Thomas" userId="aac9ef4f-f666-46cb-bbab-4e3950146ffe" providerId="ADAL" clId="{61EBF8A5-843A-4D26-B127-244596B4A531}" dt="2021-04-27T00:43:15.599" v="3097"/>
          <ac:spMkLst>
            <pc:docMk/>
            <pc:sldMk cId="959174153" sldId="308"/>
            <ac:spMk id="14" creationId="{B6B8964E-A59C-4DB1-BFB0-9DB67AA9C5A1}"/>
          </ac:spMkLst>
        </pc:spChg>
        <pc:spChg chg="add del mod">
          <ac:chgData name="Chris Thomas" userId="aac9ef4f-f666-46cb-bbab-4e3950146ffe" providerId="ADAL" clId="{61EBF8A5-843A-4D26-B127-244596B4A531}" dt="2021-04-27T00:43:15.599" v="3097"/>
          <ac:spMkLst>
            <pc:docMk/>
            <pc:sldMk cId="959174153" sldId="308"/>
            <ac:spMk id="15" creationId="{5469733A-DEFF-4C8F-A2F6-75A1D0FBE522}"/>
          </ac:spMkLst>
        </pc:spChg>
        <pc:spChg chg="add del mod">
          <ac:chgData name="Chris Thomas" userId="aac9ef4f-f666-46cb-bbab-4e3950146ffe" providerId="ADAL" clId="{61EBF8A5-843A-4D26-B127-244596B4A531}" dt="2021-04-27T00:43:15.599" v="3097"/>
          <ac:spMkLst>
            <pc:docMk/>
            <pc:sldMk cId="959174153" sldId="308"/>
            <ac:spMk id="16" creationId="{E0E111E6-7200-4DB6-9D34-882B2A575244}"/>
          </ac:spMkLst>
        </pc:spChg>
        <pc:spChg chg="add del mod">
          <ac:chgData name="Chris Thomas" userId="aac9ef4f-f666-46cb-bbab-4e3950146ffe" providerId="ADAL" clId="{61EBF8A5-843A-4D26-B127-244596B4A531}" dt="2021-04-27T00:43:15.599" v="3097"/>
          <ac:spMkLst>
            <pc:docMk/>
            <pc:sldMk cId="959174153" sldId="308"/>
            <ac:spMk id="17" creationId="{736A0F9E-64BD-4B86-BF9D-434451498BD8}"/>
          </ac:spMkLst>
        </pc:spChg>
      </pc:sldChg>
      <pc:sldChg chg="modSp add del mod">
        <pc:chgData name="Chris Thomas" userId="aac9ef4f-f666-46cb-bbab-4e3950146ffe" providerId="ADAL" clId="{61EBF8A5-843A-4D26-B127-244596B4A531}" dt="2021-04-25T15:12:46.654" v="2186" actId="2696"/>
        <pc:sldMkLst>
          <pc:docMk/>
          <pc:sldMk cId="1681504438" sldId="309"/>
        </pc:sldMkLst>
        <pc:spChg chg="mod">
          <ac:chgData name="Chris Thomas" userId="aac9ef4f-f666-46cb-bbab-4e3950146ffe" providerId="ADAL" clId="{61EBF8A5-843A-4D26-B127-244596B4A531}" dt="2021-04-25T14:37:06.524" v="1849" actId="27636"/>
          <ac:spMkLst>
            <pc:docMk/>
            <pc:sldMk cId="1681504438" sldId="309"/>
            <ac:spMk id="2" creationId="{C2B890A4-797D-41D7-8FCF-197C6226D35A}"/>
          </ac:spMkLst>
        </pc:spChg>
        <pc:spChg chg="mod">
          <ac:chgData name="Chris Thomas" userId="aac9ef4f-f666-46cb-bbab-4e3950146ffe" providerId="ADAL" clId="{61EBF8A5-843A-4D26-B127-244596B4A531}" dt="2021-04-25T14:25:17.804" v="1812" actId="20577"/>
          <ac:spMkLst>
            <pc:docMk/>
            <pc:sldMk cId="1681504438" sldId="309"/>
            <ac:spMk id="3" creationId="{6D94AE7A-30CB-43C4-9898-0C49B0A2900E}"/>
          </ac:spMkLst>
        </pc:spChg>
      </pc:sldChg>
      <pc:sldChg chg="addSp delSp modSp add mod ord setBg setClrOvrMap delDesignElem">
        <pc:chgData name="Chris Thomas" userId="aac9ef4f-f666-46cb-bbab-4e3950146ffe" providerId="ADAL" clId="{61EBF8A5-843A-4D26-B127-244596B4A531}" dt="2021-05-01T02:39:46.848" v="6878" actId="26606"/>
        <pc:sldMkLst>
          <pc:docMk/>
          <pc:sldMk cId="940667769" sldId="310"/>
        </pc:sldMkLst>
        <pc:spChg chg="mod">
          <ac:chgData name="Chris Thomas" userId="aac9ef4f-f666-46cb-bbab-4e3950146ffe" providerId="ADAL" clId="{61EBF8A5-843A-4D26-B127-244596B4A531}" dt="2021-05-01T02:39:46.848" v="6878" actId="26606"/>
          <ac:spMkLst>
            <pc:docMk/>
            <pc:sldMk cId="940667769" sldId="310"/>
            <ac:spMk id="2" creationId="{1D4A762B-E295-4822-B1F6-22FF0691D0E7}"/>
          </ac:spMkLst>
        </pc:spChg>
        <pc:spChg chg="add del">
          <ac:chgData name="Chris Thomas" userId="aac9ef4f-f666-46cb-bbab-4e3950146ffe" providerId="ADAL" clId="{61EBF8A5-843A-4D26-B127-244596B4A531}" dt="2021-05-01T02:39:46.848" v="6878" actId="26606"/>
          <ac:spMkLst>
            <pc:docMk/>
            <pc:sldMk cId="940667769" sldId="310"/>
            <ac:spMk id="8" creationId="{07CD24CB-ADB7-42D5-B7CA-D6B8E1847F51}"/>
          </ac:spMkLst>
        </pc:spChg>
        <pc:spChg chg="add del">
          <ac:chgData name="Chris Thomas" userId="aac9ef4f-f666-46cb-bbab-4e3950146ffe" providerId="ADAL" clId="{61EBF8A5-843A-4D26-B127-244596B4A531}" dt="2021-05-01T02:39:46.848" v="6878" actId="26606"/>
          <ac:spMkLst>
            <pc:docMk/>
            <pc:sldMk cId="940667769" sldId="310"/>
            <ac:spMk id="10" creationId="{3D916803-DB5B-41EA-A592-86425F415591}"/>
          </ac:spMkLst>
        </pc:spChg>
        <pc:spChg chg="add">
          <ac:chgData name="Chris Thomas" userId="aac9ef4f-f666-46cb-bbab-4e3950146ffe" providerId="ADAL" clId="{61EBF8A5-843A-4D26-B127-244596B4A531}" dt="2021-05-01T02:39:46.848" v="6878" actId="26606"/>
          <ac:spMkLst>
            <pc:docMk/>
            <pc:sldMk cId="940667769" sldId="310"/>
            <ac:spMk id="15" creationId="{DA3C47C2-33A2-44B2-BEAB-FEB679075C24}"/>
          </ac:spMkLst>
        </pc:spChg>
        <pc:spChg chg="add">
          <ac:chgData name="Chris Thomas" userId="aac9ef4f-f666-46cb-bbab-4e3950146ffe" providerId="ADAL" clId="{61EBF8A5-843A-4D26-B127-244596B4A531}" dt="2021-05-01T02:39:46.848" v="6878" actId="26606"/>
          <ac:spMkLst>
            <pc:docMk/>
            <pc:sldMk cId="940667769" sldId="310"/>
            <ac:spMk id="17" creationId="{AD182BA8-54AD-4D9F-8264-B0FA8BB47D7C}"/>
          </ac:spMkLst>
        </pc:spChg>
        <pc:spChg chg="add">
          <ac:chgData name="Chris Thomas" userId="aac9ef4f-f666-46cb-bbab-4e3950146ffe" providerId="ADAL" clId="{61EBF8A5-843A-4D26-B127-244596B4A531}" dt="2021-05-01T02:39:46.848" v="6878" actId="26606"/>
          <ac:spMkLst>
            <pc:docMk/>
            <pc:sldMk cId="940667769" sldId="310"/>
            <ac:spMk id="19" creationId="{4ED83379-0499-45E1-AB78-6AA230F96442}"/>
          </ac:spMkLst>
        </pc:spChg>
      </pc:sldChg>
      <pc:sldChg chg="addSp delSp modSp add mod ord modAnim delDesignElem">
        <pc:chgData name="Chris Thomas" userId="aac9ef4f-f666-46cb-bbab-4e3950146ffe" providerId="ADAL" clId="{61EBF8A5-843A-4D26-B127-244596B4A531}" dt="2021-05-01T03:23:15.175" v="7066" actId="255"/>
        <pc:sldMkLst>
          <pc:docMk/>
          <pc:sldMk cId="3658199940" sldId="311"/>
        </pc:sldMkLst>
        <pc:spChg chg="mod">
          <ac:chgData name="Chris Thomas" userId="aac9ef4f-f666-46cb-bbab-4e3950146ffe" providerId="ADAL" clId="{61EBF8A5-843A-4D26-B127-244596B4A531}" dt="2021-05-01T03:23:15.175" v="7066" actId="255"/>
          <ac:spMkLst>
            <pc:docMk/>
            <pc:sldMk cId="3658199940" sldId="311"/>
            <ac:spMk id="2" creationId="{5F867CF3-5D65-4134-944C-373C01070DDD}"/>
          </ac:spMkLst>
        </pc:spChg>
        <pc:spChg chg="mod">
          <ac:chgData name="Chris Thomas" userId="aac9ef4f-f666-46cb-bbab-4e3950146ffe" providerId="ADAL" clId="{61EBF8A5-843A-4D26-B127-244596B4A531}" dt="2021-05-01T02:44:12.952" v="6901" actId="207"/>
          <ac:spMkLst>
            <pc:docMk/>
            <pc:sldMk cId="3658199940" sldId="311"/>
            <ac:spMk id="3" creationId="{1804D152-DCDB-4B42-8748-324787FF2637}"/>
          </ac:spMkLst>
        </pc:spChg>
        <pc:spChg chg="del mod">
          <ac:chgData name="Chris Thomas" userId="aac9ef4f-f666-46cb-bbab-4e3950146ffe" providerId="ADAL" clId="{61EBF8A5-843A-4D26-B127-244596B4A531}" dt="2021-04-25T14:48:27.823" v="2080"/>
          <ac:spMkLst>
            <pc:docMk/>
            <pc:sldMk cId="3658199940" sldId="311"/>
            <ac:spMk id="6" creationId="{665BA54A-B940-479E-BA90-F97A739F1337}"/>
          </ac:spMkLst>
        </pc:spChg>
        <pc:spChg chg="add del">
          <ac:chgData name="Chris Thomas" userId="aac9ef4f-f666-46cb-bbab-4e3950146ffe" providerId="ADAL" clId="{61EBF8A5-843A-4D26-B127-244596B4A531}" dt="2021-05-01T02:43:47.766" v="6898" actId="26606"/>
          <ac:spMkLst>
            <pc:docMk/>
            <pc:sldMk cId="3658199940" sldId="311"/>
            <ac:spMk id="8" creationId="{C9A36457-A5F4-4103-A443-02581C09185B}"/>
          </ac:spMkLst>
        </pc:spChg>
        <pc:spChg chg="add del">
          <ac:chgData name="Chris Thomas" userId="aac9ef4f-f666-46cb-bbab-4e3950146ffe" providerId="ADAL" clId="{61EBF8A5-843A-4D26-B127-244596B4A531}" dt="2021-05-01T02:43:47.766" v="6898" actId="26606"/>
          <ac:spMkLst>
            <pc:docMk/>
            <pc:sldMk cId="3658199940" sldId="311"/>
            <ac:spMk id="10" creationId="{AA5CF486-D9E5-4A66-898A-F3D62B81B15E}"/>
          </ac:spMkLst>
        </pc:spChg>
        <pc:spChg chg="add">
          <ac:chgData name="Chris Thomas" userId="aac9ef4f-f666-46cb-bbab-4e3950146ffe" providerId="ADAL" clId="{61EBF8A5-843A-4D26-B127-244596B4A531}" dt="2021-05-01T02:43:47.766" v="6898" actId="26606"/>
          <ac:spMkLst>
            <pc:docMk/>
            <pc:sldMk cId="3658199940" sldId="311"/>
            <ac:spMk id="15" creationId="{C7FA33FF-088D-4F16-95A2-2C64D353DEA8}"/>
          </ac:spMkLst>
        </pc:spChg>
        <pc:spChg chg="add">
          <ac:chgData name="Chris Thomas" userId="aac9ef4f-f666-46cb-bbab-4e3950146ffe" providerId="ADAL" clId="{61EBF8A5-843A-4D26-B127-244596B4A531}" dt="2021-05-01T02:43:47.766" v="6898" actId="26606"/>
          <ac:spMkLst>
            <pc:docMk/>
            <pc:sldMk cId="3658199940" sldId="311"/>
            <ac:spMk id="17" creationId="{A376EFB1-01CF-419F-ABF1-2AF02BBFCBD1}"/>
          </ac:spMkLst>
        </pc:spChg>
        <pc:spChg chg="add">
          <ac:chgData name="Chris Thomas" userId="aac9ef4f-f666-46cb-bbab-4e3950146ffe" providerId="ADAL" clId="{61EBF8A5-843A-4D26-B127-244596B4A531}" dt="2021-05-01T02:43:47.766" v="6898" actId="26606"/>
          <ac:spMkLst>
            <pc:docMk/>
            <pc:sldMk cId="3658199940" sldId="311"/>
            <ac:spMk id="19" creationId="{FF9DEA15-78BD-4750-AA18-B9F28A6D5AB8}"/>
          </ac:spMkLst>
        </pc:spChg>
      </pc:sldChg>
      <pc:sldChg chg="addSp delSp modSp add mod modAnim delDesignElem">
        <pc:chgData name="Chris Thomas" userId="aac9ef4f-f666-46cb-bbab-4e3950146ffe" providerId="ADAL" clId="{61EBF8A5-843A-4D26-B127-244596B4A531}" dt="2021-05-01T15:26:35.525" v="8957" actId="20577"/>
        <pc:sldMkLst>
          <pc:docMk/>
          <pc:sldMk cId="3233944082" sldId="312"/>
        </pc:sldMkLst>
        <pc:spChg chg="mod">
          <ac:chgData name="Chris Thomas" userId="aac9ef4f-f666-46cb-bbab-4e3950146ffe" providerId="ADAL" clId="{61EBF8A5-843A-4D26-B127-244596B4A531}" dt="2021-05-01T15:25:48.629" v="8952" actId="20577"/>
          <ac:spMkLst>
            <pc:docMk/>
            <pc:sldMk cId="3233944082" sldId="312"/>
            <ac:spMk id="2" creationId="{5F867CF3-5D65-4134-944C-373C01070DDD}"/>
          </ac:spMkLst>
        </pc:spChg>
        <pc:spChg chg="add del mod">
          <ac:chgData name="Chris Thomas" userId="aac9ef4f-f666-46cb-bbab-4e3950146ffe" providerId="ADAL" clId="{61EBF8A5-843A-4D26-B127-244596B4A531}" dt="2021-05-01T15:26:35.525" v="8957" actId="20577"/>
          <ac:spMkLst>
            <pc:docMk/>
            <pc:sldMk cId="3233944082" sldId="312"/>
            <ac:spMk id="3" creationId="{1804D152-DCDB-4B42-8748-324787FF2637}"/>
          </ac:spMkLst>
        </pc:spChg>
        <pc:spChg chg="add del">
          <ac:chgData name="Chris Thomas" userId="aac9ef4f-f666-46cb-bbab-4e3950146ffe" providerId="ADAL" clId="{61EBF8A5-843A-4D26-B127-244596B4A531}" dt="2021-05-01T02:43:42.714" v="6897" actId="26606"/>
          <ac:spMkLst>
            <pc:docMk/>
            <pc:sldMk cId="3233944082" sldId="312"/>
            <ac:spMk id="8" creationId="{C9A36457-A5F4-4103-A443-02581C09185B}"/>
          </ac:spMkLst>
        </pc:spChg>
        <pc:spChg chg="add del">
          <ac:chgData name="Chris Thomas" userId="aac9ef4f-f666-46cb-bbab-4e3950146ffe" providerId="ADAL" clId="{61EBF8A5-843A-4D26-B127-244596B4A531}" dt="2021-05-01T02:43:42.714" v="6897" actId="26606"/>
          <ac:spMkLst>
            <pc:docMk/>
            <pc:sldMk cId="3233944082" sldId="312"/>
            <ac:spMk id="10" creationId="{AA5CF486-D9E5-4A66-898A-F3D62B81B15E}"/>
          </ac:spMkLst>
        </pc:spChg>
        <pc:spChg chg="add">
          <ac:chgData name="Chris Thomas" userId="aac9ef4f-f666-46cb-bbab-4e3950146ffe" providerId="ADAL" clId="{61EBF8A5-843A-4D26-B127-244596B4A531}" dt="2021-05-01T02:43:42.714" v="6897" actId="26606"/>
          <ac:spMkLst>
            <pc:docMk/>
            <pc:sldMk cId="3233944082" sldId="312"/>
            <ac:spMk id="13" creationId="{C7FA33FF-088D-4F16-95A2-2C64D353DEA8}"/>
          </ac:spMkLst>
        </pc:spChg>
        <pc:spChg chg="add">
          <ac:chgData name="Chris Thomas" userId="aac9ef4f-f666-46cb-bbab-4e3950146ffe" providerId="ADAL" clId="{61EBF8A5-843A-4D26-B127-244596B4A531}" dt="2021-05-01T02:43:42.714" v="6897" actId="26606"/>
          <ac:spMkLst>
            <pc:docMk/>
            <pc:sldMk cId="3233944082" sldId="312"/>
            <ac:spMk id="14" creationId="{A376EFB1-01CF-419F-ABF1-2AF02BBFCBD1}"/>
          </ac:spMkLst>
        </pc:spChg>
        <pc:spChg chg="add del">
          <ac:chgData name="Chris Thomas" userId="aac9ef4f-f666-46cb-bbab-4e3950146ffe" providerId="ADAL" clId="{61EBF8A5-843A-4D26-B127-244596B4A531}" dt="2021-05-01T02:35:52.796" v="6877" actId="26606"/>
          <ac:spMkLst>
            <pc:docMk/>
            <pc:sldMk cId="3233944082" sldId="312"/>
            <ac:spMk id="15" creationId="{7264F718-7FAC-4056-9FA9-A603EC682FE7}"/>
          </ac:spMkLst>
        </pc:spChg>
        <pc:spChg chg="add del">
          <ac:chgData name="Chris Thomas" userId="aac9ef4f-f666-46cb-bbab-4e3950146ffe" providerId="ADAL" clId="{61EBF8A5-843A-4D26-B127-244596B4A531}" dt="2021-05-01T02:35:40.464" v="6875" actId="26606"/>
          <ac:spMkLst>
            <pc:docMk/>
            <pc:sldMk cId="3233944082" sldId="312"/>
            <ac:spMk id="16" creationId="{33CD251C-A887-4D2F-925B-FC097198538B}"/>
          </ac:spMkLst>
        </pc:spChg>
        <pc:spChg chg="add del">
          <ac:chgData name="Chris Thomas" userId="aac9ef4f-f666-46cb-bbab-4e3950146ffe" providerId="ADAL" clId="{61EBF8A5-843A-4D26-B127-244596B4A531}" dt="2021-05-01T02:35:52.796" v="6877" actId="26606"/>
          <ac:spMkLst>
            <pc:docMk/>
            <pc:sldMk cId="3233944082" sldId="312"/>
            <ac:spMk id="17" creationId="{F74639F7-E3C7-4165-A83E-6386A86BA1DA}"/>
          </ac:spMkLst>
        </pc:spChg>
        <pc:spChg chg="add del">
          <ac:chgData name="Chris Thomas" userId="aac9ef4f-f666-46cb-bbab-4e3950146ffe" providerId="ADAL" clId="{61EBF8A5-843A-4D26-B127-244596B4A531}" dt="2021-05-01T02:35:40.464" v="6875" actId="26606"/>
          <ac:spMkLst>
            <pc:docMk/>
            <pc:sldMk cId="3233944082" sldId="312"/>
            <ac:spMk id="18" creationId="{B19D093C-27FB-4032-B282-42C4563F257C}"/>
          </ac:spMkLst>
        </pc:spChg>
        <pc:spChg chg="add del">
          <ac:chgData name="Chris Thomas" userId="aac9ef4f-f666-46cb-bbab-4e3950146ffe" providerId="ADAL" clId="{61EBF8A5-843A-4D26-B127-244596B4A531}" dt="2021-05-01T02:35:52.796" v="6877" actId="26606"/>
          <ac:spMkLst>
            <pc:docMk/>
            <pc:sldMk cId="3233944082" sldId="312"/>
            <ac:spMk id="19" creationId="{8B3AF0F1-707A-463E-B5EE-33C63A40CFC9}"/>
          </ac:spMkLst>
        </pc:spChg>
        <pc:spChg chg="add">
          <ac:chgData name="Chris Thomas" userId="aac9ef4f-f666-46cb-bbab-4e3950146ffe" providerId="ADAL" clId="{61EBF8A5-843A-4D26-B127-244596B4A531}" dt="2021-05-01T02:43:42.714" v="6897" actId="26606"/>
          <ac:spMkLst>
            <pc:docMk/>
            <pc:sldMk cId="3233944082" sldId="312"/>
            <ac:spMk id="21" creationId="{FF9DEA15-78BD-4750-AA18-B9F28A6D5AB8}"/>
          </ac:spMkLst>
        </pc:spChg>
        <pc:grpChg chg="add del">
          <ac:chgData name="Chris Thomas" userId="aac9ef4f-f666-46cb-bbab-4e3950146ffe" providerId="ADAL" clId="{61EBF8A5-843A-4D26-B127-244596B4A531}" dt="2021-05-01T02:35:40.464" v="6875" actId="26606"/>
          <ac:grpSpMkLst>
            <pc:docMk/>
            <pc:sldMk cId="3233944082" sldId="312"/>
            <ac:grpSpMk id="20" creationId="{35EE815E-1BD3-4777-B652-6D98825BF66B}"/>
          </ac:grpSpMkLst>
        </pc:grpChg>
        <pc:graphicFrameChg chg="add del">
          <ac:chgData name="Chris Thomas" userId="aac9ef4f-f666-46cb-bbab-4e3950146ffe" providerId="ADAL" clId="{61EBF8A5-843A-4D26-B127-244596B4A531}" dt="2021-05-01T02:35:40.464" v="6875" actId="26606"/>
          <ac:graphicFrameMkLst>
            <pc:docMk/>
            <pc:sldMk cId="3233944082" sldId="312"/>
            <ac:graphicFrameMk id="12" creationId="{CC21884A-F8D9-4982-89F9-8630810DA7ED}"/>
          </ac:graphicFrameMkLst>
        </pc:graphicFrameChg>
      </pc:sldChg>
      <pc:sldChg chg="add del">
        <pc:chgData name="Chris Thomas" userId="aac9ef4f-f666-46cb-bbab-4e3950146ffe" providerId="ADAL" clId="{61EBF8A5-843A-4D26-B127-244596B4A531}" dt="2021-04-25T15:26:51.700" v="2208" actId="2696"/>
        <pc:sldMkLst>
          <pc:docMk/>
          <pc:sldMk cId="823110475" sldId="313"/>
        </pc:sldMkLst>
      </pc:sldChg>
      <pc:sldChg chg="addSp delSp modSp add del mod delDesignElem">
        <pc:chgData name="Chris Thomas" userId="aac9ef4f-f666-46cb-bbab-4e3950146ffe" providerId="ADAL" clId="{61EBF8A5-843A-4D26-B127-244596B4A531}" dt="2021-05-02T01:24:01.045" v="11645" actId="2696"/>
        <pc:sldMkLst>
          <pc:docMk/>
          <pc:sldMk cId="4135193130" sldId="314"/>
        </pc:sldMkLst>
        <pc:spChg chg="mod">
          <ac:chgData name="Chris Thomas" userId="aac9ef4f-f666-46cb-bbab-4e3950146ffe" providerId="ADAL" clId="{61EBF8A5-843A-4D26-B127-244596B4A531}" dt="2021-04-25T14:57:42.641" v="2129" actId="20577"/>
          <ac:spMkLst>
            <pc:docMk/>
            <pc:sldMk cId="4135193130" sldId="314"/>
            <ac:spMk id="2" creationId="{C2B890A4-797D-41D7-8FCF-197C6226D35A}"/>
          </ac:spMkLst>
        </pc:spChg>
        <pc:spChg chg="add mod">
          <ac:chgData name="Chris Thomas" userId="aac9ef4f-f666-46cb-bbab-4e3950146ffe" providerId="ADAL" clId="{61EBF8A5-843A-4D26-B127-244596B4A531}" dt="2021-04-25T15:54:45.194" v="2642"/>
          <ac:spMkLst>
            <pc:docMk/>
            <pc:sldMk cId="4135193130" sldId="314"/>
            <ac:spMk id="6" creationId="{8C0C02FF-D1C8-4264-BD7B-28ADB7189D7B}"/>
          </ac:spMkLst>
        </pc:spChg>
        <pc:spChg chg="add mod">
          <ac:chgData name="Chris Thomas" userId="aac9ef4f-f666-46cb-bbab-4e3950146ffe" providerId="ADAL" clId="{61EBF8A5-843A-4D26-B127-244596B4A531}" dt="2021-04-25T15:54:45.194" v="2642"/>
          <ac:spMkLst>
            <pc:docMk/>
            <pc:sldMk cId="4135193130" sldId="314"/>
            <ac:spMk id="7" creationId="{715163AB-B66C-4617-9C28-DB6105FCE072}"/>
          </ac:spMkLst>
        </pc:spChg>
        <pc:spChg chg="add del">
          <ac:chgData name="Chris Thomas" userId="aac9ef4f-f666-46cb-bbab-4e3950146ffe" providerId="ADAL" clId="{61EBF8A5-843A-4D26-B127-244596B4A531}" dt="2021-05-01T02:19:16.705" v="6833"/>
          <ac:spMkLst>
            <pc:docMk/>
            <pc:sldMk cId="4135193130" sldId="314"/>
            <ac:spMk id="8" creationId="{C9A36457-A5F4-4103-A443-02581C09185B}"/>
          </ac:spMkLst>
        </pc:spChg>
        <pc:spChg chg="add mod">
          <ac:chgData name="Chris Thomas" userId="aac9ef4f-f666-46cb-bbab-4e3950146ffe" providerId="ADAL" clId="{61EBF8A5-843A-4D26-B127-244596B4A531}" dt="2021-04-27T00:11:34.832" v="2943" actId="1035"/>
          <ac:spMkLst>
            <pc:docMk/>
            <pc:sldMk cId="4135193130" sldId="314"/>
            <ac:spMk id="9" creationId="{BDDC86EF-39A4-47BB-B1BB-5ECBF7AA3F9A}"/>
          </ac:spMkLst>
        </pc:spChg>
        <pc:spChg chg="add del">
          <ac:chgData name="Chris Thomas" userId="aac9ef4f-f666-46cb-bbab-4e3950146ffe" providerId="ADAL" clId="{61EBF8A5-843A-4D26-B127-244596B4A531}" dt="2021-05-01T02:19:16.705" v="6833"/>
          <ac:spMkLst>
            <pc:docMk/>
            <pc:sldMk cId="4135193130" sldId="314"/>
            <ac:spMk id="10" creationId="{AA5CF486-D9E5-4A66-898A-F3D62B81B15E}"/>
          </ac:spMkLst>
        </pc:spChg>
      </pc:sldChg>
      <pc:sldChg chg="modSp add del mod">
        <pc:chgData name="Chris Thomas" userId="aac9ef4f-f666-46cb-bbab-4e3950146ffe" providerId="ADAL" clId="{61EBF8A5-843A-4D26-B127-244596B4A531}" dt="2021-04-30T00:31:48.517" v="4553" actId="2696"/>
        <pc:sldMkLst>
          <pc:docMk/>
          <pc:sldMk cId="1144896338" sldId="315"/>
        </pc:sldMkLst>
        <pc:spChg chg="mod">
          <ac:chgData name="Chris Thomas" userId="aac9ef4f-f666-46cb-bbab-4e3950146ffe" providerId="ADAL" clId="{61EBF8A5-843A-4D26-B127-244596B4A531}" dt="2021-04-25T15:03:09.689" v="2152" actId="20577"/>
          <ac:spMkLst>
            <pc:docMk/>
            <pc:sldMk cId="1144896338" sldId="315"/>
            <ac:spMk id="2" creationId="{C2B890A4-797D-41D7-8FCF-197C6226D35A}"/>
          </ac:spMkLst>
        </pc:spChg>
        <pc:spChg chg="mod">
          <ac:chgData name="Chris Thomas" userId="aac9ef4f-f666-46cb-bbab-4e3950146ffe" providerId="ADAL" clId="{61EBF8A5-843A-4D26-B127-244596B4A531}" dt="2021-04-25T15:03:04.428" v="2143" actId="6549"/>
          <ac:spMkLst>
            <pc:docMk/>
            <pc:sldMk cId="1144896338" sldId="315"/>
            <ac:spMk id="6" creationId="{698C19E1-FE9C-4640-9053-63098FA25212}"/>
          </ac:spMkLst>
        </pc:spChg>
      </pc:sldChg>
      <pc:sldChg chg="addSp delSp modSp add del mod delDesignElem">
        <pc:chgData name="Chris Thomas" userId="aac9ef4f-f666-46cb-bbab-4e3950146ffe" providerId="ADAL" clId="{61EBF8A5-843A-4D26-B127-244596B4A531}" dt="2021-05-02T01:54:43.553" v="11995" actId="2696"/>
        <pc:sldMkLst>
          <pc:docMk/>
          <pc:sldMk cId="3182122538" sldId="316"/>
        </pc:sldMkLst>
        <pc:spChg chg="del mod">
          <ac:chgData name="Chris Thomas" userId="aac9ef4f-f666-46cb-bbab-4e3950146ffe" providerId="ADAL" clId="{61EBF8A5-843A-4D26-B127-244596B4A531}" dt="2021-04-27T00:43:53.095" v="3101" actId="478"/>
          <ac:spMkLst>
            <pc:docMk/>
            <pc:sldMk cId="3182122538" sldId="316"/>
            <ac:spMk id="2" creationId="{C2B890A4-797D-41D7-8FCF-197C6226D35A}"/>
          </ac:spMkLst>
        </pc:spChg>
        <pc:spChg chg="del mod">
          <ac:chgData name="Chris Thomas" userId="aac9ef4f-f666-46cb-bbab-4e3950146ffe" providerId="ADAL" clId="{61EBF8A5-843A-4D26-B127-244596B4A531}" dt="2021-04-27T00:43:50" v="3100" actId="478"/>
          <ac:spMkLst>
            <pc:docMk/>
            <pc:sldMk cId="3182122538" sldId="316"/>
            <ac:spMk id="3" creationId="{6D94AE7A-30CB-43C4-9898-0C49B0A2900E}"/>
          </ac:spMkLst>
        </pc:spChg>
        <pc:spChg chg="add del mod">
          <ac:chgData name="Chris Thomas" userId="aac9ef4f-f666-46cb-bbab-4e3950146ffe" providerId="ADAL" clId="{61EBF8A5-843A-4D26-B127-244596B4A531}" dt="2021-04-27T00:43:55.967" v="3102" actId="478"/>
          <ac:spMkLst>
            <pc:docMk/>
            <pc:sldMk cId="3182122538" sldId="316"/>
            <ac:spMk id="5" creationId="{6C29F68A-8F69-4540-9BE1-0C242DB949A8}"/>
          </ac:spMkLst>
        </pc:spChg>
        <pc:spChg chg="add del mod">
          <ac:chgData name="Chris Thomas" userId="aac9ef4f-f666-46cb-bbab-4e3950146ffe" providerId="ADAL" clId="{61EBF8A5-843A-4D26-B127-244596B4A531}" dt="2021-04-27T00:43:57.950" v="3103" actId="478"/>
          <ac:spMkLst>
            <pc:docMk/>
            <pc:sldMk cId="3182122538" sldId="316"/>
            <ac:spMk id="6" creationId="{83B73DB7-8962-430A-BD5F-C43473E11BD6}"/>
          </ac:spMkLst>
        </pc:spChg>
        <pc:spChg chg="add del">
          <ac:chgData name="Chris Thomas" userId="aac9ef4f-f666-46cb-bbab-4e3950146ffe" providerId="ADAL" clId="{61EBF8A5-843A-4D26-B127-244596B4A531}" dt="2021-05-01T02:19:16.705" v="6833"/>
          <ac:spMkLst>
            <pc:docMk/>
            <pc:sldMk cId="3182122538" sldId="316"/>
            <ac:spMk id="8" creationId="{C9A36457-A5F4-4103-A443-02581C09185B}"/>
          </ac:spMkLst>
        </pc:spChg>
        <pc:spChg chg="add mod">
          <ac:chgData name="Chris Thomas" userId="aac9ef4f-f666-46cb-bbab-4e3950146ffe" providerId="ADAL" clId="{61EBF8A5-843A-4D26-B127-244596B4A531}" dt="2021-05-01T02:19:16.705" v="6833"/>
          <ac:spMkLst>
            <pc:docMk/>
            <pc:sldMk cId="3182122538" sldId="316"/>
            <ac:spMk id="9" creationId="{D9967165-3FDE-4E90-B98F-E7388AEB45ED}"/>
          </ac:spMkLst>
        </pc:spChg>
        <pc:spChg chg="add del">
          <ac:chgData name="Chris Thomas" userId="aac9ef4f-f666-46cb-bbab-4e3950146ffe" providerId="ADAL" clId="{61EBF8A5-843A-4D26-B127-244596B4A531}" dt="2021-05-01T02:19:16.705" v="6833"/>
          <ac:spMkLst>
            <pc:docMk/>
            <pc:sldMk cId="3182122538" sldId="316"/>
            <ac:spMk id="10" creationId="{AA5CF486-D9E5-4A66-898A-F3D62B81B15E}"/>
          </ac:spMkLst>
        </pc:spChg>
        <pc:spChg chg="add mod">
          <ac:chgData name="Chris Thomas" userId="aac9ef4f-f666-46cb-bbab-4e3950146ffe" providerId="ADAL" clId="{61EBF8A5-843A-4D26-B127-244596B4A531}" dt="2021-04-27T01:00:52.880" v="3152"/>
          <ac:spMkLst>
            <pc:docMk/>
            <pc:sldMk cId="3182122538" sldId="316"/>
            <ac:spMk id="11" creationId="{240AAB56-9F58-49F6-9A63-E830CAE941F3}"/>
          </ac:spMkLst>
        </pc:spChg>
        <pc:spChg chg="add mod">
          <ac:chgData name="Chris Thomas" userId="aac9ef4f-f666-46cb-bbab-4e3950146ffe" providerId="ADAL" clId="{61EBF8A5-843A-4D26-B127-244596B4A531}" dt="2021-04-27T01:00:54.718" v="3153" actId="20577"/>
          <ac:spMkLst>
            <pc:docMk/>
            <pc:sldMk cId="3182122538" sldId="316"/>
            <ac:spMk id="12" creationId="{62B65192-9EA2-484B-B831-63E5F2321FDD}"/>
          </ac:spMkLst>
        </pc:spChg>
        <pc:spChg chg="add mod">
          <ac:chgData name="Chris Thomas" userId="aac9ef4f-f666-46cb-bbab-4e3950146ffe" providerId="ADAL" clId="{61EBF8A5-843A-4D26-B127-244596B4A531}" dt="2021-04-27T01:01:02.750" v="3157" actId="5793"/>
          <ac:spMkLst>
            <pc:docMk/>
            <pc:sldMk cId="3182122538" sldId="316"/>
            <ac:spMk id="13" creationId="{99F9C978-0DDF-4BDC-8F3B-D8A26A0C97BA}"/>
          </ac:spMkLst>
        </pc:spChg>
      </pc:sldChg>
      <pc:sldChg chg="addSp delSp modSp add del mod ord delDesignElem">
        <pc:chgData name="Chris Thomas" userId="aac9ef4f-f666-46cb-bbab-4e3950146ffe" providerId="ADAL" clId="{61EBF8A5-843A-4D26-B127-244596B4A531}" dt="2021-05-02T01:50:18.758" v="11875" actId="2696"/>
        <pc:sldMkLst>
          <pc:docMk/>
          <pc:sldMk cId="2272020981" sldId="317"/>
        </pc:sldMkLst>
        <pc:spChg chg="mod">
          <ac:chgData name="Chris Thomas" userId="aac9ef4f-f666-46cb-bbab-4e3950146ffe" providerId="ADAL" clId="{61EBF8A5-843A-4D26-B127-244596B4A531}" dt="2021-04-25T15:29:21.721" v="2264" actId="20577"/>
          <ac:spMkLst>
            <pc:docMk/>
            <pc:sldMk cId="2272020981" sldId="317"/>
            <ac:spMk id="2" creationId="{C2B890A4-797D-41D7-8FCF-197C6226D35A}"/>
          </ac:spMkLst>
        </pc:spChg>
        <pc:spChg chg="add mod">
          <ac:chgData name="Chris Thomas" userId="aac9ef4f-f666-46cb-bbab-4e3950146ffe" providerId="ADAL" clId="{61EBF8A5-843A-4D26-B127-244596B4A531}" dt="2021-05-02T01:45:58.715" v="11794" actId="313"/>
          <ac:spMkLst>
            <pc:docMk/>
            <pc:sldMk cId="2272020981" sldId="317"/>
            <ac:spMk id="6" creationId="{79E389F1-05D0-4841-9393-3A4A9AB37150}"/>
          </ac:spMkLst>
        </pc:spChg>
        <pc:spChg chg="add mod">
          <ac:chgData name="Chris Thomas" userId="aac9ef4f-f666-46cb-bbab-4e3950146ffe" providerId="ADAL" clId="{61EBF8A5-843A-4D26-B127-244596B4A531}" dt="2021-04-25T15:53:33.061" v="2639" actId="27636"/>
          <ac:spMkLst>
            <pc:docMk/>
            <pc:sldMk cId="2272020981" sldId="317"/>
            <ac:spMk id="7" creationId="{FBFF9E24-9DEB-4C84-9527-4162D02D354E}"/>
          </ac:spMkLst>
        </pc:spChg>
        <pc:spChg chg="add del">
          <ac:chgData name="Chris Thomas" userId="aac9ef4f-f666-46cb-bbab-4e3950146ffe" providerId="ADAL" clId="{61EBF8A5-843A-4D26-B127-244596B4A531}" dt="2021-05-01T02:19:16.705" v="6833"/>
          <ac:spMkLst>
            <pc:docMk/>
            <pc:sldMk cId="2272020981" sldId="317"/>
            <ac:spMk id="8" creationId="{C9A36457-A5F4-4103-A443-02581C09185B}"/>
          </ac:spMkLst>
        </pc:spChg>
        <pc:spChg chg="add mod">
          <ac:chgData name="Chris Thomas" userId="aac9ef4f-f666-46cb-bbab-4e3950146ffe" providerId="ADAL" clId="{61EBF8A5-843A-4D26-B127-244596B4A531}" dt="2021-04-27T00:11:42.760" v="2947"/>
          <ac:spMkLst>
            <pc:docMk/>
            <pc:sldMk cId="2272020981" sldId="317"/>
            <ac:spMk id="9" creationId="{8A045F04-70A9-4D02-9363-CBD5841BBB08}"/>
          </ac:spMkLst>
        </pc:spChg>
        <pc:spChg chg="add del">
          <ac:chgData name="Chris Thomas" userId="aac9ef4f-f666-46cb-bbab-4e3950146ffe" providerId="ADAL" clId="{61EBF8A5-843A-4D26-B127-244596B4A531}" dt="2021-05-01T02:19:16.705" v="6833"/>
          <ac:spMkLst>
            <pc:docMk/>
            <pc:sldMk cId="2272020981" sldId="317"/>
            <ac:spMk id="10" creationId="{AA5CF486-D9E5-4A66-898A-F3D62B81B15E}"/>
          </ac:spMkLst>
        </pc:spChg>
      </pc:sldChg>
      <pc:sldChg chg="addSp delSp modSp add del mod delDesignElem">
        <pc:chgData name="Chris Thomas" userId="aac9ef4f-f666-46cb-bbab-4e3950146ffe" providerId="ADAL" clId="{61EBF8A5-843A-4D26-B127-244596B4A531}" dt="2021-05-02T01:45:25.379" v="11783" actId="2696"/>
        <pc:sldMkLst>
          <pc:docMk/>
          <pc:sldMk cId="60735776" sldId="318"/>
        </pc:sldMkLst>
        <pc:spChg chg="mod">
          <ac:chgData name="Chris Thomas" userId="aac9ef4f-f666-46cb-bbab-4e3950146ffe" providerId="ADAL" clId="{61EBF8A5-843A-4D26-B127-244596B4A531}" dt="2021-04-25T15:37:39.266" v="2361" actId="20577"/>
          <ac:spMkLst>
            <pc:docMk/>
            <pc:sldMk cId="60735776" sldId="318"/>
            <ac:spMk id="2" creationId="{C2B890A4-797D-41D7-8FCF-197C6226D35A}"/>
          </ac:spMkLst>
        </pc:spChg>
        <pc:spChg chg="mod">
          <ac:chgData name="Chris Thomas" userId="aac9ef4f-f666-46cb-bbab-4e3950146ffe" providerId="ADAL" clId="{61EBF8A5-843A-4D26-B127-244596B4A531}" dt="2021-04-25T15:10:20.718" v="2185" actId="20577"/>
          <ac:spMkLst>
            <pc:docMk/>
            <pc:sldMk cId="60735776" sldId="318"/>
            <ac:spMk id="3" creationId="{6D94AE7A-30CB-43C4-9898-0C49B0A2900E}"/>
          </ac:spMkLst>
        </pc:spChg>
        <pc:spChg chg="add mod">
          <ac:chgData name="Chris Thomas" userId="aac9ef4f-f666-46cb-bbab-4e3950146ffe" providerId="ADAL" clId="{61EBF8A5-843A-4D26-B127-244596B4A531}" dt="2021-04-27T00:11:40.979" v="2946"/>
          <ac:spMkLst>
            <pc:docMk/>
            <pc:sldMk cId="60735776" sldId="318"/>
            <ac:spMk id="6" creationId="{2FE2097B-1AD0-4838-8D2F-83ECFBDA3C30}"/>
          </ac:spMkLst>
        </pc:spChg>
        <pc:spChg chg="add del">
          <ac:chgData name="Chris Thomas" userId="aac9ef4f-f666-46cb-bbab-4e3950146ffe" providerId="ADAL" clId="{61EBF8A5-843A-4D26-B127-244596B4A531}" dt="2021-05-01T02:19:16.705" v="6833"/>
          <ac:spMkLst>
            <pc:docMk/>
            <pc:sldMk cId="60735776" sldId="318"/>
            <ac:spMk id="8" creationId="{C9A36457-A5F4-4103-A443-02581C09185B}"/>
          </ac:spMkLst>
        </pc:spChg>
        <pc:spChg chg="add del">
          <ac:chgData name="Chris Thomas" userId="aac9ef4f-f666-46cb-bbab-4e3950146ffe" providerId="ADAL" clId="{61EBF8A5-843A-4D26-B127-244596B4A531}" dt="2021-05-01T02:19:16.705" v="6833"/>
          <ac:spMkLst>
            <pc:docMk/>
            <pc:sldMk cId="60735776" sldId="318"/>
            <ac:spMk id="10" creationId="{AA5CF486-D9E5-4A66-898A-F3D62B81B15E}"/>
          </ac:spMkLst>
        </pc:spChg>
      </pc:sldChg>
      <pc:sldChg chg="modSp add del mod">
        <pc:chgData name="Chris Thomas" userId="aac9ef4f-f666-46cb-bbab-4e3950146ffe" providerId="ADAL" clId="{61EBF8A5-843A-4D26-B127-244596B4A531}" dt="2021-04-27T00:09:41.265" v="2921" actId="2696"/>
        <pc:sldMkLst>
          <pc:docMk/>
          <pc:sldMk cId="807036833" sldId="319"/>
        </pc:sldMkLst>
        <pc:spChg chg="mod">
          <ac:chgData name="Chris Thomas" userId="aac9ef4f-f666-46cb-bbab-4e3950146ffe" providerId="ADAL" clId="{61EBF8A5-843A-4D26-B127-244596B4A531}" dt="2021-04-25T15:43:00.730" v="2477" actId="20577"/>
          <ac:spMkLst>
            <pc:docMk/>
            <pc:sldMk cId="807036833" sldId="319"/>
            <ac:spMk id="2" creationId="{C2B890A4-797D-41D7-8FCF-197C6226D35A}"/>
          </ac:spMkLst>
        </pc:spChg>
        <pc:spChg chg="mod">
          <ac:chgData name="Chris Thomas" userId="aac9ef4f-f666-46cb-bbab-4e3950146ffe" providerId="ADAL" clId="{61EBF8A5-843A-4D26-B127-244596B4A531}" dt="2021-04-25T15:42:26.656" v="2440" actId="20577"/>
          <ac:spMkLst>
            <pc:docMk/>
            <pc:sldMk cId="807036833" sldId="319"/>
            <ac:spMk id="3" creationId="{6D94AE7A-30CB-43C4-9898-0C49B0A2900E}"/>
          </ac:spMkLst>
        </pc:spChg>
      </pc:sldChg>
      <pc:sldChg chg="addSp delSp modSp add del mod delDesignElem">
        <pc:chgData name="Chris Thomas" userId="aac9ef4f-f666-46cb-bbab-4e3950146ffe" providerId="ADAL" clId="{61EBF8A5-843A-4D26-B127-244596B4A531}" dt="2021-05-02T01:51:57.504" v="11927" actId="2696"/>
        <pc:sldMkLst>
          <pc:docMk/>
          <pc:sldMk cId="1746270327" sldId="320"/>
        </pc:sldMkLst>
        <pc:spChg chg="mod">
          <ac:chgData name="Chris Thomas" userId="aac9ef4f-f666-46cb-bbab-4e3950146ffe" providerId="ADAL" clId="{61EBF8A5-843A-4D26-B127-244596B4A531}" dt="2021-04-25T15:40:37.703" v="2386" actId="20577"/>
          <ac:spMkLst>
            <pc:docMk/>
            <pc:sldMk cId="1746270327" sldId="320"/>
            <ac:spMk id="2" creationId="{C2B890A4-797D-41D7-8FCF-197C6226D35A}"/>
          </ac:spMkLst>
        </pc:spChg>
        <pc:spChg chg="add mod">
          <ac:chgData name="Chris Thomas" userId="aac9ef4f-f666-46cb-bbab-4e3950146ffe" providerId="ADAL" clId="{61EBF8A5-843A-4D26-B127-244596B4A531}" dt="2021-05-02T01:51:13.389" v="11910" actId="21"/>
          <ac:spMkLst>
            <pc:docMk/>
            <pc:sldMk cId="1746270327" sldId="320"/>
            <ac:spMk id="6" creationId="{0FEBDCD4-7C40-4EA6-BA00-1E2E2097D1DA}"/>
          </ac:spMkLst>
        </pc:spChg>
        <pc:spChg chg="add mod">
          <ac:chgData name="Chris Thomas" userId="aac9ef4f-f666-46cb-bbab-4e3950146ffe" providerId="ADAL" clId="{61EBF8A5-843A-4D26-B127-244596B4A531}" dt="2021-04-25T15:54:17.185" v="2640"/>
          <ac:spMkLst>
            <pc:docMk/>
            <pc:sldMk cId="1746270327" sldId="320"/>
            <ac:spMk id="7" creationId="{19E4F00B-D987-4626-BEBA-496711FC5E1D}"/>
          </ac:spMkLst>
        </pc:spChg>
        <pc:spChg chg="add del">
          <ac:chgData name="Chris Thomas" userId="aac9ef4f-f666-46cb-bbab-4e3950146ffe" providerId="ADAL" clId="{61EBF8A5-843A-4D26-B127-244596B4A531}" dt="2021-05-01T02:19:16.705" v="6833"/>
          <ac:spMkLst>
            <pc:docMk/>
            <pc:sldMk cId="1746270327" sldId="320"/>
            <ac:spMk id="8" creationId="{C9A36457-A5F4-4103-A443-02581C09185B}"/>
          </ac:spMkLst>
        </pc:spChg>
        <pc:spChg chg="add mod">
          <ac:chgData name="Chris Thomas" userId="aac9ef4f-f666-46cb-bbab-4e3950146ffe" providerId="ADAL" clId="{61EBF8A5-843A-4D26-B127-244596B4A531}" dt="2021-04-27T00:11:44.516" v="2948"/>
          <ac:spMkLst>
            <pc:docMk/>
            <pc:sldMk cId="1746270327" sldId="320"/>
            <ac:spMk id="9" creationId="{0005AEBC-FA20-43CE-97DE-B5F87D49F326}"/>
          </ac:spMkLst>
        </pc:spChg>
        <pc:spChg chg="add del">
          <ac:chgData name="Chris Thomas" userId="aac9ef4f-f666-46cb-bbab-4e3950146ffe" providerId="ADAL" clId="{61EBF8A5-843A-4D26-B127-244596B4A531}" dt="2021-05-01T02:19:16.705" v="6833"/>
          <ac:spMkLst>
            <pc:docMk/>
            <pc:sldMk cId="1746270327" sldId="320"/>
            <ac:spMk id="10" creationId="{AA5CF486-D9E5-4A66-898A-F3D62B81B15E}"/>
          </ac:spMkLst>
        </pc:spChg>
      </pc:sldChg>
      <pc:sldChg chg="addSp delSp modSp add del mod delDesignElem">
        <pc:chgData name="Chris Thomas" userId="aac9ef4f-f666-46cb-bbab-4e3950146ffe" providerId="ADAL" clId="{61EBF8A5-843A-4D26-B127-244596B4A531}" dt="2021-05-02T01:29:55.535" v="11725" actId="2696"/>
        <pc:sldMkLst>
          <pc:docMk/>
          <pc:sldMk cId="2417395286" sldId="321"/>
        </pc:sldMkLst>
        <pc:spChg chg="mod">
          <ac:chgData name="Chris Thomas" userId="aac9ef4f-f666-46cb-bbab-4e3950146ffe" providerId="ADAL" clId="{61EBF8A5-843A-4D26-B127-244596B4A531}" dt="2021-04-25T15:37:45.752" v="2376" actId="20577"/>
          <ac:spMkLst>
            <pc:docMk/>
            <pc:sldMk cId="2417395286" sldId="321"/>
            <ac:spMk id="2" creationId="{C2B890A4-797D-41D7-8FCF-197C6226D35A}"/>
          </ac:spMkLst>
        </pc:spChg>
        <pc:spChg chg="add mod">
          <ac:chgData name="Chris Thomas" userId="aac9ef4f-f666-46cb-bbab-4e3950146ffe" providerId="ADAL" clId="{61EBF8A5-843A-4D26-B127-244596B4A531}" dt="2021-04-25T15:52:01.322" v="2621"/>
          <ac:spMkLst>
            <pc:docMk/>
            <pc:sldMk cId="2417395286" sldId="321"/>
            <ac:spMk id="6" creationId="{1B5EB628-B58A-4C8F-9E8A-E31E0A05B31E}"/>
          </ac:spMkLst>
        </pc:spChg>
        <pc:spChg chg="add mod">
          <ac:chgData name="Chris Thomas" userId="aac9ef4f-f666-46cb-bbab-4e3950146ffe" providerId="ADAL" clId="{61EBF8A5-843A-4D26-B127-244596B4A531}" dt="2021-04-25T15:52:01.322" v="2621"/>
          <ac:spMkLst>
            <pc:docMk/>
            <pc:sldMk cId="2417395286" sldId="321"/>
            <ac:spMk id="7" creationId="{C6056A02-ECC0-469B-8CAB-C0DA4336ABAD}"/>
          </ac:spMkLst>
        </pc:spChg>
        <pc:spChg chg="add del">
          <ac:chgData name="Chris Thomas" userId="aac9ef4f-f666-46cb-bbab-4e3950146ffe" providerId="ADAL" clId="{61EBF8A5-843A-4D26-B127-244596B4A531}" dt="2021-05-01T02:19:16.705" v="6833"/>
          <ac:spMkLst>
            <pc:docMk/>
            <pc:sldMk cId="2417395286" sldId="321"/>
            <ac:spMk id="8" creationId="{C9A36457-A5F4-4103-A443-02581C09185B}"/>
          </ac:spMkLst>
        </pc:spChg>
        <pc:spChg chg="add mod">
          <ac:chgData name="Chris Thomas" userId="aac9ef4f-f666-46cb-bbab-4e3950146ffe" providerId="ADAL" clId="{61EBF8A5-843A-4D26-B127-244596B4A531}" dt="2021-04-27T00:11:39.332" v="2945"/>
          <ac:spMkLst>
            <pc:docMk/>
            <pc:sldMk cId="2417395286" sldId="321"/>
            <ac:spMk id="9" creationId="{B2CE2B48-DE7A-4115-B219-E54A4039CB18}"/>
          </ac:spMkLst>
        </pc:spChg>
        <pc:spChg chg="add del">
          <ac:chgData name="Chris Thomas" userId="aac9ef4f-f666-46cb-bbab-4e3950146ffe" providerId="ADAL" clId="{61EBF8A5-843A-4D26-B127-244596B4A531}" dt="2021-05-01T02:19:16.705" v="6833"/>
          <ac:spMkLst>
            <pc:docMk/>
            <pc:sldMk cId="2417395286" sldId="321"/>
            <ac:spMk id="10" creationId="{AA5CF486-D9E5-4A66-898A-F3D62B81B15E}"/>
          </ac:spMkLst>
        </pc:spChg>
      </pc:sldChg>
      <pc:sldChg chg="modSp add del mod">
        <pc:chgData name="Chris Thomas" userId="aac9ef4f-f666-46cb-bbab-4e3950146ffe" providerId="ADAL" clId="{61EBF8A5-843A-4D26-B127-244596B4A531}" dt="2021-04-27T00:09:49.630" v="2922" actId="2696"/>
        <pc:sldMkLst>
          <pc:docMk/>
          <pc:sldMk cId="3309276506" sldId="322"/>
        </pc:sldMkLst>
        <pc:spChg chg="mod">
          <ac:chgData name="Chris Thomas" userId="aac9ef4f-f666-46cb-bbab-4e3950146ffe" providerId="ADAL" clId="{61EBF8A5-843A-4D26-B127-244596B4A531}" dt="2021-04-25T15:42:53.493" v="2459" actId="20577"/>
          <ac:spMkLst>
            <pc:docMk/>
            <pc:sldMk cId="3309276506" sldId="322"/>
            <ac:spMk id="2" creationId="{C2B890A4-797D-41D7-8FCF-197C6226D35A}"/>
          </ac:spMkLst>
        </pc:spChg>
      </pc:sldChg>
      <pc:sldChg chg="addSp delSp modSp add del mod delDesignElem">
        <pc:chgData name="Chris Thomas" userId="aac9ef4f-f666-46cb-bbab-4e3950146ffe" providerId="ADAL" clId="{61EBF8A5-843A-4D26-B127-244596B4A531}" dt="2021-05-02T01:53:07.972" v="11994" actId="2696"/>
        <pc:sldMkLst>
          <pc:docMk/>
          <pc:sldMk cId="181521367" sldId="323"/>
        </pc:sldMkLst>
        <pc:spChg chg="mod">
          <ac:chgData name="Chris Thomas" userId="aac9ef4f-f666-46cb-bbab-4e3950146ffe" providerId="ADAL" clId="{61EBF8A5-843A-4D26-B127-244596B4A531}" dt="2021-04-25T15:52:57.378" v="2636" actId="20577"/>
          <ac:spMkLst>
            <pc:docMk/>
            <pc:sldMk cId="181521367" sldId="323"/>
            <ac:spMk id="2" creationId="{C2B890A4-797D-41D7-8FCF-197C6226D35A}"/>
          </ac:spMkLst>
        </pc:spChg>
        <pc:spChg chg="mod">
          <ac:chgData name="Chris Thomas" userId="aac9ef4f-f666-46cb-bbab-4e3950146ffe" providerId="ADAL" clId="{61EBF8A5-843A-4D26-B127-244596B4A531}" dt="2021-04-27T01:00:34.620" v="3150" actId="255"/>
          <ac:spMkLst>
            <pc:docMk/>
            <pc:sldMk cId="181521367" sldId="323"/>
            <ac:spMk id="3" creationId="{6D94AE7A-30CB-43C4-9898-0C49B0A2900E}"/>
          </ac:spMkLst>
        </pc:spChg>
        <pc:spChg chg="add del mod">
          <ac:chgData name="Chris Thomas" userId="aac9ef4f-f666-46cb-bbab-4e3950146ffe" providerId="ADAL" clId="{61EBF8A5-843A-4D26-B127-244596B4A531}" dt="2021-04-27T00:58:33.789" v="3135" actId="478"/>
          <ac:spMkLst>
            <pc:docMk/>
            <pc:sldMk cId="181521367" sldId="323"/>
            <ac:spMk id="6" creationId="{AEB49F10-9E14-43E2-A7E9-FA82738C4896}"/>
          </ac:spMkLst>
        </pc:spChg>
        <pc:spChg chg="add del mod">
          <ac:chgData name="Chris Thomas" userId="aac9ef4f-f666-46cb-bbab-4e3950146ffe" providerId="ADAL" clId="{61EBF8A5-843A-4D26-B127-244596B4A531}" dt="2021-04-27T00:58:42.325" v="3139" actId="478"/>
          <ac:spMkLst>
            <pc:docMk/>
            <pc:sldMk cId="181521367" sldId="323"/>
            <ac:spMk id="7" creationId="{D14CC470-0D27-4EDD-B22D-5C4353881A4C}"/>
          </ac:spMkLst>
        </pc:spChg>
        <pc:spChg chg="add del">
          <ac:chgData name="Chris Thomas" userId="aac9ef4f-f666-46cb-bbab-4e3950146ffe" providerId="ADAL" clId="{61EBF8A5-843A-4D26-B127-244596B4A531}" dt="2021-05-01T02:19:16.705" v="6833"/>
          <ac:spMkLst>
            <pc:docMk/>
            <pc:sldMk cId="181521367" sldId="323"/>
            <ac:spMk id="8" creationId="{C9A36457-A5F4-4103-A443-02581C09185B}"/>
          </ac:spMkLst>
        </pc:spChg>
        <pc:spChg chg="add mod">
          <ac:chgData name="Chris Thomas" userId="aac9ef4f-f666-46cb-bbab-4e3950146ffe" providerId="ADAL" clId="{61EBF8A5-843A-4D26-B127-244596B4A531}" dt="2021-04-27T00:11:46.378" v="2949"/>
          <ac:spMkLst>
            <pc:docMk/>
            <pc:sldMk cId="181521367" sldId="323"/>
            <ac:spMk id="9" creationId="{EB9A4B40-E34B-4E50-BA2C-46B29F931767}"/>
          </ac:spMkLst>
        </pc:spChg>
        <pc:spChg chg="add del">
          <ac:chgData name="Chris Thomas" userId="aac9ef4f-f666-46cb-bbab-4e3950146ffe" providerId="ADAL" clId="{61EBF8A5-843A-4D26-B127-244596B4A531}" dt="2021-05-01T02:19:16.705" v="6833"/>
          <ac:spMkLst>
            <pc:docMk/>
            <pc:sldMk cId="181521367" sldId="323"/>
            <ac:spMk id="10" creationId="{AA5CF486-D9E5-4A66-898A-F3D62B81B15E}"/>
          </ac:spMkLst>
        </pc:spChg>
      </pc:sldChg>
      <pc:sldChg chg="addSp delSp modSp new del mod modClrScheme chgLayout">
        <pc:chgData name="Chris Thomas" userId="aac9ef4f-f666-46cb-bbab-4e3950146ffe" providerId="ADAL" clId="{61EBF8A5-843A-4D26-B127-244596B4A531}" dt="2021-04-25T16:07:21.751" v="2734" actId="2696"/>
        <pc:sldMkLst>
          <pc:docMk/>
          <pc:sldMk cId="1821888305" sldId="324"/>
        </pc:sldMkLst>
        <pc:spChg chg="del mod ord">
          <ac:chgData name="Chris Thomas" userId="aac9ef4f-f666-46cb-bbab-4e3950146ffe" providerId="ADAL" clId="{61EBF8A5-843A-4D26-B127-244596B4A531}" dt="2021-04-25T16:06:51.565" v="2727" actId="700"/>
          <ac:spMkLst>
            <pc:docMk/>
            <pc:sldMk cId="1821888305" sldId="324"/>
            <ac:spMk id="2" creationId="{0EBD575A-8978-46F1-9D88-0C7EE342554B}"/>
          </ac:spMkLst>
        </pc:spChg>
        <pc:spChg chg="del mod ord">
          <ac:chgData name="Chris Thomas" userId="aac9ef4f-f666-46cb-bbab-4e3950146ffe" providerId="ADAL" clId="{61EBF8A5-843A-4D26-B127-244596B4A531}" dt="2021-04-25T16:06:51.565" v="2727" actId="700"/>
          <ac:spMkLst>
            <pc:docMk/>
            <pc:sldMk cId="1821888305" sldId="324"/>
            <ac:spMk id="3" creationId="{43C7BA9E-B4DE-4ED0-AD70-3BC9539E927B}"/>
          </ac:spMkLst>
        </pc:spChg>
        <pc:spChg chg="add mod ord">
          <ac:chgData name="Chris Thomas" userId="aac9ef4f-f666-46cb-bbab-4e3950146ffe" providerId="ADAL" clId="{61EBF8A5-843A-4D26-B127-244596B4A531}" dt="2021-04-25T16:07:02.617" v="2729" actId="20577"/>
          <ac:spMkLst>
            <pc:docMk/>
            <pc:sldMk cId="1821888305" sldId="324"/>
            <ac:spMk id="4" creationId="{9CD424FB-69F5-45B4-87D8-566D7ABE69F1}"/>
          </ac:spMkLst>
        </pc:spChg>
        <pc:spChg chg="add mod ord">
          <ac:chgData name="Chris Thomas" userId="aac9ef4f-f666-46cb-bbab-4e3950146ffe" providerId="ADAL" clId="{61EBF8A5-843A-4D26-B127-244596B4A531}" dt="2021-04-25T16:07:05.555" v="2731" actId="20577"/>
          <ac:spMkLst>
            <pc:docMk/>
            <pc:sldMk cId="1821888305" sldId="324"/>
            <ac:spMk id="5" creationId="{B9A7166A-1DF6-4359-B634-734F06F3A81D}"/>
          </ac:spMkLst>
        </pc:spChg>
      </pc:sldChg>
      <pc:sldChg chg="addSp delSp modSp add del mod delDesignElem">
        <pc:chgData name="Chris Thomas" userId="aac9ef4f-f666-46cb-bbab-4e3950146ffe" providerId="ADAL" clId="{61EBF8A5-843A-4D26-B127-244596B4A531}" dt="2021-05-03T00:22:10.156" v="12286" actId="2696"/>
        <pc:sldMkLst>
          <pc:docMk/>
          <pc:sldMk cId="2905392552" sldId="324"/>
        </pc:sldMkLst>
        <pc:spChg chg="mod">
          <ac:chgData name="Chris Thomas" userId="aac9ef4f-f666-46cb-bbab-4e3950146ffe" providerId="ADAL" clId="{61EBF8A5-843A-4D26-B127-244596B4A531}" dt="2021-05-01T04:01:33.685" v="7341" actId="26606"/>
          <ac:spMkLst>
            <pc:docMk/>
            <pc:sldMk cId="2905392552" sldId="324"/>
            <ac:spMk id="2" creationId="{C2B890A4-797D-41D7-8FCF-197C6226D35A}"/>
          </ac:spMkLst>
        </pc:spChg>
        <pc:spChg chg="mod">
          <ac:chgData name="Chris Thomas" userId="aac9ef4f-f666-46cb-bbab-4e3950146ffe" providerId="ADAL" clId="{61EBF8A5-843A-4D26-B127-244596B4A531}" dt="2021-05-01T20:38:39.987" v="10396" actId="255"/>
          <ac:spMkLst>
            <pc:docMk/>
            <pc:sldMk cId="2905392552" sldId="324"/>
            <ac:spMk id="3" creationId="{6D94AE7A-30CB-43C4-9898-0C49B0A2900E}"/>
          </ac:spMkLst>
        </pc:spChg>
        <pc:spChg chg="add del mod">
          <ac:chgData name="Chris Thomas" userId="aac9ef4f-f666-46cb-bbab-4e3950146ffe" providerId="ADAL" clId="{61EBF8A5-843A-4D26-B127-244596B4A531}" dt="2021-05-01T04:01:33.685" v="7341" actId="26606"/>
          <ac:spMkLst>
            <pc:docMk/>
            <pc:sldMk cId="2905392552" sldId="324"/>
            <ac:spMk id="6" creationId="{E3904448-90B9-4B1F-8E7C-89FA26281188}"/>
          </ac:spMkLst>
        </pc:spChg>
        <pc:spChg chg="add del">
          <ac:chgData name="Chris Thomas" userId="aac9ef4f-f666-46cb-bbab-4e3950146ffe" providerId="ADAL" clId="{61EBF8A5-843A-4D26-B127-244596B4A531}" dt="2021-05-01T04:01:33.685" v="7341" actId="26606"/>
          <ac:spMkLst>
            <pc:docMk/>
            <pc:sldMk cId="2905392552" sldId="324"/>
            <ac:spMk id="8" creationId="{C9A36457-A5F4-4103-A443-02581C09185B}"/>
          </ac:spMkLst>
        </pc:spChg>
        <pc:spChg chg="add del">
          <ac:chgData name="Chris Thomas" userId="aac9ef4f-f666-46cb-bbab-4e3950146ffe" providerId="ADAL" clId="{61EBF8A5-843A-4D26-B127-244596B4A531}" dt="2021-05-01T04:01:33.685" v="7341" actId="26606"/>
          <ac:spMkLst>
            <pc:docMk/>
            <pc:sldMk cId="2905392552" sldId="324"/>
            <ac:spMk id="10" creationId="{AA5CF486-D9E5-4A66-898A-F3D62B81B15E}"/>
          </ac:spMkLst>
        </pc:spChg>
        <pc:spChg chg="add">
          <ac:chgData name="Chris Thomas" userId="aac9ef4f-f666-46cb-bbab-4e3950146ffe" providerId="ADAL" clId="{61EBF8A5-843A-4D26-B127-244596B4A531}" dt="2021-05-01T04:01:33.685" v="7341" actId="26606"/>
          <ac:spMkLst>
            <pc:docMk/>
            <pc:sldMk cId="2905392552" sldId="324"/>
            <ac:spMk id="15" creationId="{C7FA33FF-088D-4F16-95A2-2C64D353DEA8}"/>
          </ac:spMkLst>
        </pc:spChg>
        <pc:spChg chg="add">
          <ac:chgData name="Chris Thomas" userId="aac9ef4f-f666-46cb-bbab-4e3950146ffe" providerId="ADAL" clId="{61EBF8A5-843A-4D26-B127-244596B4A531}" dt="2021-05-01T04:01:33.685" v="7341" actId="26606"/>
          <ac:spMkLst>
            <pc:docMk/>
            <pc:sldMk cId="2905392552" sldId="324"/>
            <ac:spMk id="17" creationId="{A376EFB1-01CF-419F-ABF1-2AF02BBFCBD1}"/>
          </ac:spMkLst>
        </pc:spChg>
        <pc:spChg chg="add">
          <ac:chgData name="Chris Thomas" userId="aac9ef4f-f666-46cb-bbab-4e3950146ffe" providerId="ADAL" clId="{61EBF8A5-843A-4D26-B127-244596B4A531}" dt="2021-05-01T04:01:33.685" v="7341" actId="26606"/>
          <ac:spMkLst>
            <pc:docMk/>
            <pc:sldMk cId="2905392552" sldId="324"/>
            <ac:spMk id="19" creationId="{FF9DEA15-78BD-4750-AA18-B9F28A6D5AB8}"/>
          </ac:spMkLst>
        </pc:spChg>
        <pc:picChg chg="add">
          <ac:chgData name="Chris Thomas" userId="aac9ef4f-f666-46cb-bbab-4e3950146ffe" providerId="ADAL" clId="{61EBF8A5-843A-4D26-B127-244596B4A531}" dt="2021-05-02T14:22:14.647" v="12183" actId="22"/>
          <ac:picMkLst>
            <pc:docMk/>
            <pc:sldMk cId="2905392552" sldId="324"/>
            <ac:picMk id="5" creationId="{DD2B5E1D-565C-4723-A5DC-99103BFE3758}"/>
          </ac:picMkLst>
        </pc:picChg>
      </pc:sldChg>
      <pc:sldChg chg="addSp delSp modSp add del mod delDesignElem">
        <pc:chgData name="Chris Thomas" userId="aac9ef4f-f666-46cb-bbab-4e3950146ffe" providerId="ADAL" clId="{61EBF8A5-843A-4D26-B127-244596B4A531}" dt="2021-05-02T01:57:09.687" v="12032" actId="2696"/>
        <pc:sldMkLst>
          <pc:docMk/>
          <pc:sldMk cId="2647239126" sldId="325"/>
        </pc:sldMkLst>
        <pc:spChg chg="add del mod">
          <ac:chgData name="Chris Thomas" userId="aac9ef4f-f666-46cb-bbab-4e3950146ffe" providerId="ADAL" clId="{61EBF8A5-843A-4D26-B127-244596B4A531}" dt="2021-05-01T04:02:35.037" v="7347" actId="21"/>
          <ac:spMkLst>
            <pc:docMk/>
            <pc:sldMk cId="2647239126" sldId="325"/>
            <ac:spMk id="3" creationId="{B100B80D-6A2A-4A7F-8790-5A18D8A5207C}"/>
          </ac:spMkLst>
        </pc:spChg>
        <pc:spChg chg="add del">
          <ac:chgData name="Chris Thomas" userId="aac9ef4f-f666-46cb-bbab-4e3950146ffe" providerId="ADAL" clId="{61EBF8A5-843A-4D26-B127-244596B4A531}" dt="2021-05-01T04:02:31.856" v="7346" actId="26606"/>
          <ac:spMkLst>
            <pc:docMk/>
            <pc:sldMk cId="2647239126" sldId="325"/>
            <ac:spMk id="8" creationId="{C9A36457-A5F4-4103-A443-02581C09185B}"/>
          </ac:spMkLst>
        </pc:spChg>
        <pc:spChg chg="mod">
          <ac:chgData name="Chris Thomas" userId="aac9ef4f-f666-46cb-bbab-4e3950146ffe" providerId="ADAL" clId="{61EBF8A5-843A-4D26-B127-244596B4A531}" dt="2021-05-01T04:02:31.856" v="7346" actId="26606"/>
          <ac:spMkLst>
            <pc:docMk/>
            <pc:sldMk cId="2647239126" sldId="325"/>
            <ac:spMk id="9" creationId="{D9967165-3FDE-4E90-B98F-E7388AEB45ED}"/>
          </ac:spMkLst>
        </pc:spChg>
        <pc:spChg chg="add del">
          <ac:chgData name="Chris Thomas" userId="aac9ef4f-f666-46cb-bbab-4e3950146ffe" providerId="ADAL" clId="{61EBF8A5-843A-4D26-B127-244596B4A531}" dt="2021-05-01T04:02:31.856" v="7346" actId="26606"/>
          <ac:spMkLst>
            <pc:docMk/>
            <pc:sldMk cId="2647239126" sldId="325"/>
            <ac:spMk id="10" creationId="{AA5CF486-D9E5-4A66-898A-F3D62B81B15E}"/>
          </ac:spMkLst>
        </pc:spChg>
        <pc:spChg chg="add del">
          <ac:chgData name="Chris Thomas" userId="aac9ef4f-f666-46cb-bbab-4e3950146ffe" providerId="ADAL" clId="{61EBF8A5-843A-4D26-B127-244596B4A531}" dt="2021-05-01T04:02:35.037" v="7347" actId="21"/>
          <ac:spMkLst>
            <pc:docMk/>
            <pc:sldMk cId="2647239126" sldId="325"/>
            <ac:spMk id="11" creationId="{240AAB56-9F58-49F6-9A63-E830CAE941F3}"/>
          </ac:spMkLst>
        </pc:spChg>
        <pc:spChg chg="add del">
          <ac:chgData name="Chris Thomas" userId="aac9ef4f-f666-46cb-bbab-4e3950146ffe" providerId="ADAL" clId="{61EBF8A5-843A-4D26-B127-244596B4A531}" dt="2021-05-01T04:02:35.037" v="7347" actId="21"/>
          <ac:spMkLst>
            <pc:docMk/>
            <pc:sldMk cId="2647239126" sldId="325"/>
            <ac:spMk id="12" creationId="{62B65192-9EA2-484B-B831-63E5F2321FDD}"/>
          </ac:spMkLst>
        </pc:spChg>
        <pc:spChg chg="add del">
          <ac:chgData name="Chris Thomas" userId="aac9ef4f-f666-46cb-bbab-4e3950146ffe" providerId="ADAL" clId="{61EBF8A5-843A-4D26-B127-244596B4A531}" dt="2021-05-01T04:02:31.856" v="7346" actId="26606"/>
          <ac:spMkLst>
            <pc:docMk/>
            <pc:sldMk cId="2647239126" sldId="325"/>
            <ac:spMk id="13" creationId="{99F9C978-0DDF-4BDC-8F3B-D8A26A0C97BA}"/>
          </ac:spMkLst>
        </pc:spChg>
        <pc:spChg chg="add del mod">
          <ac:chgData name="Chris Thomas" userId="aac9ef4f-f666-46cb-bbab-4e3950146ffe" providerId="ADAL" clId="{61EBF8A5-843A-4D26-B127-244596B4A531}" dt="2021-05-01T04:02:15.860" v="7345"/>
          <ac:spMkLst>
            <pc:docMk/>
            <pc:sldMk cId="2647239126" sldId="325"/>
            <ac:spMk id="14" creationId="{75D29161-819A-4DEC-8346-9E0968E70B7B}"/>
          </ac:spMkLst>
        </pc:spChg>
        <pc:spChg chg="add del mod">
          <ac:chgData name="Chris Thomas" userId="aac9ef4f-f666-46cb-bbab-4e3950146ffe" providerId="ADAL" clId="{61EBF8A5-843A-4D26-B127-244596B4A531}" dt="2021-05-01T04:02:15.860" v="7345"/>
          <ac:spMkLst>
            <pc:docMk/>
            <pc:sldMk cId="2647239126" sldId="325"/>
            <ac:spMk id="15" creationId="{58883B52-B0EE-4BA6-992E-CA0361D81420}"/>
          </ac:spMkLst>
        </pc:spChg>
        <pc:spChg chg="add del">
          <ac:chgData name="Chris Thomas" userId="aac9ef4f-f666-46cb-bbab-4e3950146ffe" providerId="ADAL" clId="{61EBF8A5-843A-4D26-B127-244596B4A531}" dt="2021-05-01T04:02:31.856" v="7346" actId="26606"/>
          <ac:spMkLst>
            <pc:docMk/>
            <pc:sldMk cId="2647239126" sldId="325"/>
            <ac:spMk id="18" creationId="{C7FA33FF-088D-4F16-95A2-2C64D353DEA8}"/>
          </ac:spMkLst>
        </pc:spChg>
        <pc:spChg chg="add del">
          <ac:chgData name="Chris Thomas" userId="aac9ef4f-f666-46cb-bbab-4e3950146ffe" providerId="ADAL" clId="{61EBF8A5-843A-4D26-B127-244596B4A531}" dt="2021-05-01T04:02:31.856" v="7346" actId="26606"/>
          <ac:spMkLst>
            <pc:docMk/>
            <pc:sldMk cId="2647239126" sldId="325"/>
            <ac:spMk id="20" creationId="{A376EFB1-01CF-419F-ABF1-2AF02BBFCBD1}"/>
          </ac:spMkLst>
        </pc:spChg>
        <pc:spChg chg="add del">
          <ac:chgData name="Chris Thomas" userId="aac9ef4f-f666-46cb-bbab-4e3950146ffe" providerId="ADAL" clId="{61EBF8A5-843A-4D26-B127-244596B4A531}" dt="2021-05-01T04:02:31.856" v="7346" actId="26606"/>
          <ac:spMkLst>
            <pc:docMk/>
            <pc:sldMk cId="2647239126" sldId="325"/>
            <ac:spMk id="22" creationId="{FF9DEA15-78BD-4750-AA18-B9F28A6D5AB8}"/>
          </ac:spMkLst>
        </pc:spChg>
      </pc:sldChg>
      <pc:sldChg chg="addSp delSp modSp add del mod modClrScheme delDesignElem chgLayout">
        <pc:chgData name="Chris Thomas" userId="aac9ef4f-f666-46cb-bbab-4e3950146ffe" providerId="ADAL" clId="{61EBF8A5-843A-4D26-B127-244596B4A531}" dt="2021-04-27T00:44:16.920" v="3106" actId="2696"/>
        <pc:sldMkLst>
          <pc:docMk/>
          <pc:sldMk cId="3604897499" sldId="325"/>
        </pc:sldMkLst>
        <pc:spChg chg="mod ord">
          <ac:chgData name="Chris Thomas" userId="aac9ef4f-f666-46cb-bbab-4e3950146ffe" providerId="ADAL" clId="{61EBF8A5-843A-4D26-B127-244596B4A531}" dt="2021-04-27T00:42:30.375" v="3085" actId="700"/>
          <ac:spMkLst>
            <pc:docMk/>
            <pc:sldMk cId="3604897499" sldId="325"/>
            <ac:spMk id="2" creationId="{C2B890A4-797D-41D7-8FCF-197C6226D35A}"/>
          </ac:spMkLst>
        </pc:spChg>
        <pc:spChg chg="mod ord">
          <ac:chgData name="Chris Thomas" userId="aac9ef4f-f666-46cb-bbab-4e3950146ffe" providerId="ADAL" clId="{61EBF8A5-843A-4D26-B127-244596B4A531}" dt="2021-04-27T00:42:51.182" v="3092" actId="242"/>
          <ac:spMkLst>
            <pc:docMk/>
            <pc:sldMk cId="3604897499" sldId="325"/>
            <ac:spMk id="3" creationId="{6D94AE7A-30CB-43C4-9898-0C49B0A2900E}"/>
          </ac:spMkLst>
        </pc:spChg>
        <pc:spChg chg="add del mod ord">
          <ac:chgData name="Chris Thomas" userId="aac9ef4f-f666-46cb-bbab-4e3950146ffe" providerId="ADAL" clId="{61EBF8A5-843A-4D26-B127-244596B4A531}" dt="2021-04-27T00:42:34.134" v="3088" actId="478"/>
          <ac:spMkLst>
            <pc:docMk/>
            <pc:sldMk cId="3604897499" sldId="325"/>
            <ac:spMk id="4" creationId="{BC5A694A-C97D-4843-8693-9F5E7976533F}"/>
          </ac:spMkLst>
        </pc:spChg>
        <pc:spChg chg="add del mod ord">
          <ac:chgData name="Chris Thomas" userId="aac9ef4f-f666-46cb-bbab-4e3950146ffe" providerId="ADAL" clId="{61EBF8A5-843A-4D26-B127-244596B4A531}" dt="2021-04-27T00:42:36.976" v="3089" actId="478"/>
          <ac:spMkLst>
            <pc:docMk/>
            <pc:sldMk cId="3604897499" sldId="325"/>
            <ac:spMk id="5" creationId="{5D856188-39EE-4DDB-810F-C6D11DCF1B45}"/>
          </ac:spMkLst>
        </pc:spChg>
        <pc:spChg chg="add mod ord">
          <ac:chgData name="Chris Thomas" userId="aac9ef4f-f666-46cb-bbab-4e3950146ffe" providerId="ADAL" clId="{61EBF8A5-843A-4D26-B127-244596B4A531}" dt="2021-04-27T00:42:30.473" v="3087" actId="27636"/>
          <ac:spMkLst>
            <pc:docMk/>
            <pc:sldMk cId="3604897499" sldId="325"/>
            <ac:spMk id="6" creationId="{D4703873-2167-4743-B194-BCD2B55F71EE}"/>
          </ac:spMkLst>
        </pc:spChg>
        <pc:spChg chg="del">
          <ac:chgData name="Chris Thomas" userId="aac9ef4f-f666-46cb-bbab-4e3950146ffe" providerId="ADAL" clId="{61EBF8A5-843A-4D26-B127-244596B4A531}" dt="2021-04-27T00:39:14.603" v="2993" actId="700"/>
          <ac:spMkLst>
            <pc:docMk/>
            <pc:sldMk cId="3604897499" sldId="325"/>
            <ac:spMk id="8" creationId="{C9A36457-A5F4-4103-A443-02581C09185B}"/>
          </ac:spMkLst>
        </pc:spChg>
        <pc:spChg chg="mod">
          <ac:chgData name="Chris Thomas" userId="aac9ef4f-f666-46cb-bbab-4e3950146ffe" providerId="ADAL" clId="{61EBF8A5-843A-4D26-B127-244596B4A531}" dt="2021-04-27T00:41:47.331" v="3067" actId="122"/>
          <ac:spMkLst>
            <pc:docMk/>
            <pc:sldMk cId="3604897499" sldId="325"/>
            <ac:spMk id="9" creationId="{6D4D0041-CBAB-4011-ABFB-044619412458}"/>
          </ac:spMkLst>
        </pc:spChg>
        <pc:spChg chg="del">
          <ac:chgData name="Chris Thomas" userId="aac9ef4f-f666-46cb-bbab-4e3950146ffe" providerId="ADAL" clId="{61EBF8A5-843A-4D26-B127-244596B4A531}" dt="2021-04-27T00:39:14.603" v="2993" actId="700"/>
          <ac:spMkLst>
            <pc:docMk/>
            <pc:sldMk cId="3604897499" sldId="325"/>
            <ac:spMk id="10" creationId="{AA5CF486-D9E5-4A66-898A-F3D62B81B15E}"/>
          </ac:spMkLst>
        </pc:spChg>
      </pc:sldChg>
      <pc:sldChg chg="addSp delSp modSp add mod setBg modAnim setClrOvrMap delDesignElem">
        <pc:chgData name="Chris Thomas" userId="aac9ef4f-f666-46cb-bbab-4e3950146ffe" providerId="ADAL" clId="{61EBF8A5-843A-4D26-B127-244596B4A531}" dt="2021-05-07T00:49:40.802" v="14499"/>
        <pc:sldMkLst>
          <pc:docMk/>
          <pc:sldMk cId="1011406471" sldId="326"/>
        </pc:sldMkLst>
        <pc:spChg chg="add del">
          <ac:chgData name="Chris Thomas" userId="aac9ef4f-f666-46cb-bbab-4e3950146ffe" providerId="ADAL" clId="{61EBF8A5-843A-4D26-B127-244596B4A531}" dt="2021-04-29T23:44:23.471" v="4139" actId="478"/>
          <ac:spMkLst>
            <pc:docMk/>
            <pc:sldMk cId="1011406471" sldId="326"/>
            <ac:spMk id="2" creationId="{C2B890A4-797D-41D7-8FCF-197C6226D35A}"/>
          </ac:spMkLst>
        </pc:spChg>
        <pc:spChg chg="add del mod">
          <ac:chgData name="Chris Thomas" userId="aac9ef4f-f666-46cb-bbab-4e3950146ffe" providerId="ADAL" clId="{61EBF8A5-843A-4D26-B127-244596B4A531}" dt="2021-05-06T23:27:50.716" v="13603" actId="478"/>
          <ac:spMkLst>
            <pc:docMk/>
            <pc:sldMk cId="1011406471" sldId="326"/>
            <ac:spMk id="3" creationId="{3F37CA60-BBF3-44C5-BD0B-C7B2AE999F6B}"/>
          </ac:spMkLst>
        </pc:spChg>
        <pc:spChg chg="add del">
          <ac:chgData name="Chris Thomas" userId="aac9ef4f-f666-46cb-bbab-4e3950146ffe" providerId="ADAL" clId="{61EBF8A5-843A-4D26-B127-244596B4A531}" dt="2021-04-29T23:44:23.471" v="4139" actId="478"/>
          <ac:spMkLst>
            <pc:docMk/>
            <pc:sldMk cId="1011406471" sldId="326"/>
            <ac:spMk id="3" creationId="{6D94AE7A-30CB-43C4-9898-0C49B0A2900E}"/>
          </ac:spMkLst>
        </pc:spChg>
        <pc:spChg chg="add del mod">
          <ac:chgData name="Chris Thomas" userId="aac9ef4f-f666-46cb-bbab-4e3950146ffe" providerId="ADAL" clId="{61EBF8A5-843A-4D26-B127-244596B4A531}" dt="2021-04-29T23:44:16.484" v="4138" actId="478"/>
          <ac:spMkLst>
            <pc:docMk/>
            <pc:sldMk cId="1011406471" sldId="326"/>
            <ac:spMk id="4" creationId="{ABAB2E18-6C83-4C54-B3A5-8EB4626EF491}"/>
          </ac:spMkLst>
        </pc:spChg>
        <pc:spChg chg="add del mod">
          <ac:chgData name="Chris Thomas" userId="aac9ef4f-f666-46cb-bbab-4e3950146ffe" providerId="ADAL" clId="{61EBF8A5-843A-4D26-B127-244596B4A531}" dt="2021-04-29T23:44:16.484" v="4138" actId="478"/>
          <ac:spMkLst>
            <pc:docMk/>
            <pc:sldMk cId="1011406471" sldId="326"/>
            <ac:spMk id="5" creationId="{B34E457A-B14B-452D-851D-013045988AB4}"/>
          </ac:spMkLst>
        </pc:spChg>
        <pc:spChg chg="add del">
          <ac:chgData name="Chris Thomas" userId="aac9ef4f-f666-46cb-bbab-4e3950146ffe" providerId="ADAL" clId="{61EBF8A5-843A-4D26-B127-244596B4A531}" dt="2021-04-29T23:44:23.471" v="4139" actId="478"/>
          <ac:spMkLst>
            <pc:docMk/>
            <pc:sldMk cId="1011406471" sldId="326"/>
            <ac:spMk id="6" creationId="{D028D563-E1C5-4547-B483-76E3D3529C45}"/>
          </ac:spMkLst>
        </pc:spChg>
        <pc:spChg chg="add del mod">
          <ac:chgData name="Chris Thomas" userId="aac9ef4f-f666-46cb-bbab-4e3950146ffe" providerId="ADAL" clId="{61EBF8A5-843A-4D26-B127-244596B4A531}" dt="2021-05-06T23:27:45.628" v="13602" actId="478"/>
          <ac:spMkLst>
            <pc:docMk/>
            <pc:sldMk cId="1011406471" sldId="326"/>
            <ac:spMk id="8" creationId="{1CF2EE0E-1D16-4B08-B366-F2D457ED2A24}"/>
          </ac:spMkLst>
        </pc:spChg>
        <pc:spChg chg="add del">
          <ac:chgData name="Chris Thomas" userId="aac9ef4f-f666-46cb-bbab-4e3950146ffe" providerId="ADAL" clId="{61EBF8A5-843A-4D26-B127-244596B4A531}" dt="2021-04-30T00:07:50.267" v="4303" actId="26606"/>
          <ac:spMkLst>
            <pc:docMk/>
            <pc:sldMk cId="1011406471" sldId="326"/>
            <ac:spMk id="8" creationId="{C9A36457-A5F4-4103-A443-02581C09185B}"/>
          </ac:spMkLst>
        </pc:spChg>
        <pc:spChg chg="add del mod">
          <ac:chgData name="Chris Thomas" userId="aac9ef4f-f666-46cb-bbab-4e3950146ffe" providerId="ADAL" clId="{61EBF8A5-843A-4D26-B127-244596B4A531}" dt="2021-04-29T23:44:31.640" v="4140" actId="478"/>
          <ac:spMkLst>
            <pc:docMk/>
            <pc:sldMk cId="1011406471" sldId="326"/>
            <ac:spMk id="9" creationId="{5B276E78-4097-41CC-8A4D-BEA53C7626C2}"/>
          </ac:spMkLst>
        </pc:spChg>
        <pc:spChg chg="add mod">
          <ac:chgData name="Chris Thomas" userId="aac9ef4f-f666-46cb-bbab-4e3950146ffe" providerId="ADAL" clId="{61EBF8A5-843A-4D26-B127-244596B4A531}" dt="2021-05-06T23:46:19.137" v="14127" actId="1076"/>
          <ac:spMkLst>
            <pc:docMk/>
            <pc:sldMk cId="1011406471" sldId="326"/>
            <ac:spMk id="9" creationId="{7948A984-CC78-4268-B54C-D726B0A5822B}"/>
          </ac:spMkLst>
        </pc:spChg>
        <pc:spChg chg="add del">
          <ac:chgData name="Chris Thomas" userId="aac9ef4f-f666-46cb-bbab-4e3950146ffe" providerId="ADAL" clId="{61EBF8A5-843A-4D26-B127-244596B4A531}" dt="2021-04-30T00:07:50.267" v="4303" actId="26606"/>
          <ac:spMkLst>
            <pc:docMk/>
            <pc:sldMk cId="1011406471" sldId="326"/>
            <ac:spMk id="10" creationId="{AA5CF486-D9E5-4A66-898A-F3D62B81B15E}"/>
          </ac:spMkLst>
        </pc:spChg>
        <pc:spChg chg="add mod">
          <ac:chgData name="Chris Thomas" userId="aac9ef4f-f666-46cb-bbab-4e3950146ffe" providerId="ADAL" clId="{61EBF8A5-843A-4D26-B127-244596B4A531}" dt="2021-05-06T23:46:19.137" v="14127" actId="1076"/>
          <ac:spMkLst>
            <pc:docMk/>
            <pc:sldMk cId="1011406471" sldId="326"/>
            <ac:spMk id="10" creationId="{EF311067-E8C3-48D7-B783-ECAB05730A8D}"/>
          </ac:spMkLst>
        </pc:spChg>
        <pc:spChg chg="add del mod">
          <ac:chgData name="Chris Thomas" userId="aac9ef4f-f666-46cb-bbab-4e3950146ffe" providerId="ADAL" clId="{61EBF8A5-843A-4D26-B127-244596B4A531}" dt="2021-04-29T23:44:31.640" v="4140" actId="478"/>
          <ac:spMkLst>
            <pc:docMk/>
            <pc:sldMk cId="1011406471" sldId="326"/>
            <ac:spMk id="12" creationId="{E166A30A-9B07-460C-A636-569560AC1768}"/>
          </ac:spMkLst>
        </pc:spChg>
        <pc:spChg chg="add del mod">
          <ac:chgData name="Chris Thomas" userId="aac9ef4f-f666-46cb-bbab-4e3950146ffe" providerId="ADAL" clId="{61EBF8A5-843A-4D26-B127-244596B4A531}" dt="2021-04-30T00:21:28.482" v="4409" actId="478"/>
          <ac:spMkLst>
            <pc:docMk/>
            <pc:sldMk cId="1011406471" sldId="326"/>
            <ac:spMk id="13" creationId="{D46E628C-E960-4B9D-BE92-24A30021890B}"/>
          </ac:spMkLst>
        </pc:spChg>
        <pc:spChg chg="add mod">
          <ac:chgData name="Chris Thomas" userId="aac9ef4f-f666-46cb-bbab-4e3950146ffe" providerId="ADAL" clId="{61EBF8A5-843A-4D26-B127-244596B4A531}" dt="2021-05-07T00:49:24.868" v="14497" actId="5793"/>
          <ac:spMkLst>
            <pc:docMk/>
            <pc:sldMk cId="1011406471" sldId="326"/>
            <ac:spMk id="14" creationId="{47250621-662F-4998-A488-17B0C4B11578}"/>
          </ac:spMkLst>
        </pc:spChg>
        <pc:spChg chg="add del mod ord">
          <ac:chgData name="Chris Thomas" userId="aac9ef4f-f666-46cb-bbab-4e3950146ffe" providerId="ADAL" clId="{61EBF8A5-843A-4D26-B127-244596B4A531}" dt="2021-04-30T00:22:52.201" v="4450" actId="478"/>
          <ac:spMkLst>
            <pc:docMk/>
            <pc:sldMk cId="1011406471" sldId="326"/>
            <ac:spMk id="14" creationId="{6A9C4E1D-E85D-43D2-ACF9-53D00EDDA648}"/>
          </ac:spMkLst>
        </pc:spChg>
        <pc:spChg chg="add del mod ord">
          <ac:chgData name="Chris Thomas" userId="aac9ef4f-f666-46cb-bbab-4e3950146ffe" providerId="ADAL" clId="{61EBF8A5-843A-4D26-B127-244596B4A531}" dt="2021-05-06T23:28:17.679" v="13623" actId="478"/>
          <ac:spMkLst>
            <pc:docMk/>
            <pc:sldMk cId="1011406471" sldId="326"/>
            <ac:spMk id="15" creationId="{BD0D73F3-1A5B-492C-8CAC-FB6925759F21}"/>
          </ac:spMkLst>
        </pc:spChg>
        <pc:spChg chg="add del">
          <ac:chgData name="Chris Thomas" userId="aac9ef4f-f666-46cb-bbab-4e3950146ffe" providerId="ADAL" clId="{61EBF8A5-843A-4D26-B127-244596B4A531}" dt="2021-04-29T23:47:49.602" v="4168" actId="26606"/>
          <ac:spMkLst>
            <pc:docMk/>
            <pc:sldMk cId="1011406471" sldId="326"/>
            <ac:spMk id="19" creationId="{2032B1E8-BC40-4380-97A6-14C0320AE1C0}"/>
          </ac:spMkLst>
        </pc:spChg>
        <pc:spChg chg="add del">
          <ac:chgData name="Chris Thomas" userId="aac9ef4f-f666-46cb-bbab-4e3950146ffe" providerId="ADAL" clId="{61EBF8A5-843A-4D26-B127-244596B4A531}" dt="2021-04-29T23:48:17.250" v="4173" actId="26606"/>
          <ac:spMkLst>
            <pc:docMk/>
            <pc:sldMk cId="1011406471" sldId="326"/>
            <ac:spMk id="20" creationId="{746E2A38-ACC8-44E6-85E2-A79CBAF15174}"/>
          </ac:spMkLst>
        </pc:spChg>
        <pc:spChg chg="add del">
          <ac:chgData name="Chris Thomas" userId="aac9ef4f-f666-46cb-bbab-4e3950146ffe" providerId="ADAL" clId="{61EBF8A5-843A-4D26-B127-244596B4A531}" dt="2021-04-29T23:48:21.552" v="4175" actId="26606"/>
          <ac:spMkLst>
            <pc:docMk/>
            <pc:sldMk cId="1011406471" sldId="326"/>
            <ac:spMk id="21" creationId="{4038CB10-1F5C-4D54-9DF7-12586DE5B007}"/>
          </ac:spMkLst>
        </pc:spChg>
        <pc:spChg chg="add del">
          <ac:chgData name="Chris Thomas" userId="aac9ef4f-f666-46cb-bbab-4e3950146ffe" providerId="ADAL" clId="{61EBF8A5-843A-4D26-B127-244596B4A531}" dt="2021-04-29T23:47:07.694" v="4154" actId="26606"/>
          <ac:spMkLst>
            <pc:docMk/>
            <pc:sldMk cId="1011406471" sldId="326"/>
            <ac:spMk id="22" creationId="{746E2A38-ACC8-44E6-85E2-A79CBAF15174}"/>
          </ac:spMkLst>
        </pc:spChg>
        <pc:spChg chg="add del">
          <ac:chgData name="Chris Thomas" userId="aac9ef4f-f666-46cb-bbab-4e3950146ffe" providerId="ADAL" clId="{61EBF8A5-843A-4D26-B127-244596B4A531}" dt="2021-04-29T23:48:21.552" v="4175" actId="26606"/>
          <ac:spMkLst>
            <pc:docMk/>
            <pc:sldMk cId="1011406471" sldId="326"/>
            <ac:spMk id="23" creationId="{33B81349-3A7E-4A66-9ED9-66E6F8E29C4A}"/>
          </ac:spMkLst>
        </pc:spChg>
        <pc:spChg chg="add del">
          <ac:chgData name="Chris Thomas" userId="aac9ef4f-f666-46cb-bbab-4e3950146ffe" providerId="ADAL" clId="{61EBF8A5-843A-4D26-B127-244596B4A531}" dt="2021-04-29T23:47:49.602" v="4168" actId="26606"/>
          <ac:spMkLst>
            <pc:docMk/>
            <pc:sldMk cId="1011406471" sldId="326"/>
            <ac:spMk id="24" creationId="{82BEABD9-E1ED-49C7-8734-5494C88EE5A7}"/>
          </ac:spMkLst>
        </pc:spChg>
        <pc:spChg chg="add del">
          <ac:chgData name="Chris Thomas" userId="aac9ef4f-f666-46cb-bbab-4e3950146ffe" providerId="ADAL" clId="{61EBF8A5-843A-4D26-B127-244596B4A531}" dt="2021-04-29T23:48:21.552" v="4175" actId="26606"/>
          <ac:spMkLst>
            <pc:docMk/>
            <pc:sldMk cId="1011406471" sldId="326"/>
            <ac:spMk id="25" creationId="{4A37A7FF-19A5-40D8-8D0C-E780CBD33087}"/>
          </ac:spMkLst>
        </pc:spChg>
        <pc:spChg chg="add del">
          <ac:chgData name="Chris Thomas" userId="aac9ef4f-f666-46cb-bbab-4e3950146ffe" providerId="ADAL" clId="{61EBF8A5-843A-4D26-B127-244596B4A531}" dt="2021-04-30T00:18:49.630" v="4372" actId="26606"/>
          <ac:spMkLst>
            <pc:docMk/>
            <pc:sldMk cId="1011406471" sldId="326"/>
            <ac:spMk id="27" creationId="{1AF9055A-9FD0-45AC-B6E5-2029CC5D0980}"/>
          </ac:spMkLst>
        </pc:spChg>
        <pc:spChg chg="add del">
          <ac:chgData name="Chris Thomas" userId="aac9ef4f-f666-46cb-bbab-4e3950146ffe" providerId="ADAL" clId="{61EBF8A5-843A-4D26-B127-244596B4A531}" dt="2021-04-29T23:48:21.552" v="4175" actId="26606"/>
          <ac:spMkLst>
            <pc:docMk/>
            <pc:sldMk cId="1011406471" sldId="326"/>
            <ac:spMk id="28" creationId="{73ED6512-6858-4552-B699-9A97FE9A4EA2}"/>
          </ac:spMkLst>
        </pc:spChg>
        <pc:spChg chg="add del">
          <ac:chgData name="Chris Thomas" userId="aac9ef4f-f666-46cb-bbab-4e3950146ffe" providerId="ADAL" clId="{61EBF8A5-843A-4D26-B127-244596B4A531}" dt="2021-04-30T00:18:49.630" v="4372" actId="26606"/>
          <ac:spMkLst>
            <pc:docMk/>
            <pc:sldMk cId="1011406471" sldId="326"/>
            <ac:spMk id="29" creationId="{740D8E28-91B5-42B0-9D6C-B777D8AD90C2}"/>
          </ac:spMkLst>
        </pc:spChg>
        <pc:spChg chg="add del">
          <ac:chgData name="Chris Thomas" userId="aac9ef4f-f666-46cb-bbab-4e3950146ffe" providerId="ADAL" clId="{61EBF8A5-843A-4D26-B127-244596B4A531}" dt="2021-04-30T00:18:49.630" v="4372" actId="26606"/>
          <ac:spMkLst>
            <pc:docMk/>
            <pc:sldMk cId="1011406471" sldId="326"/>
            <ac:spMk id="30" creationId="{DC85BF5E-2BD6-4E5B-8EA3-420B45BB03FA}"/>
          </ac:spMkLst>
        </pc:spChg>
        <pc:spChg chg="add del mod">
          <ac:chgData name="Chris Thomas" userId="aac9ef4f-f666-46cb-bbab-4e3950146ffe" providerId="ADAL" clId="{61EBF8A5-843A-4D26-B127-244596B4A531}" dt="2021-04-30T00:21:16.674" v="4406" actId="478"/>
          <ac:spMkLst>
            <pc:docMk/>
            <pc:sldMk cId="1011406471" sldId="326"/>
            <ac:spMk id="31" creationId="{00EE57E8-884A-4479-BC8C-80A114F877BD}"/>
          </ac:spMkLst>
        </pc:spChg>
        <pc:spChg chg="add del mod">
          <ac:chgData name="Chris Thomas" userId="aac9ef4f-f666-46cb-bbab-4e3950146ffe" providerId="ADAL" clId="{61EBF8A5-843A-4D26-B127-244596B4A531}" dt="2021-04-30T00:22:42.698" v="4446" actId="478"/>
          <ac:spMkLst>
            <pc:docMk/>
            <pc:sldMk cId="1011406471" sldId="326"/>
            <ac:spMk id="34" creationId="{2CED11B7-CD65-499A-BF36-47F1651D4D1C}"/>
          </ac:spMkLst>
        </pc:spChg>
        <pc:spChg chg="add del">
          <ac:chgData name="Chris Thomas" userId="aac9ef4f-f666-46cb-bbab-4e3950146ffe" providerId="ADAL" clId="{61EBF8A5-843A-4D26-B127-244596B4A531}" dt="2021-04-30T00:20:32.293" v="4395" actId="26606"/>
          <ac:spMkLst>
            <pc:docMk/>
            <pc:sldMk cId="1011406471" sldId="326"/>
            <ac:spMk id="35" creationId="{2032B1E8-BC40-4380-97A6-14C0320AE1C0}"/>
          </ac:spMkLst>
        </pc:spChg>
        <pc:spChg chg="add del mod">
          <ac:chgData name="Chris Thomas" userId="aac9ef4f-f666-46cb-bbab-4e3950146ffe" providerId="ADAL" clId="{61EBF8A5-843A-4D26-B127-244596B4A531}" dt="2021-04-30T00:21:17.070" v="4407"/>
          <ac:spMkLst>
            <pc:docMk/>
            <pc:sldMk cId="1011406471" sldId="326"/>
            <ac:spMk id="36" creationId="{6D7FB593-AA52-4404-AC1B-19B3795651A2}"/>
          </ac:spMkLst>
        </pc:spChg>
        <pc:spChg chg="add del">
          <ac:chgData name="Chris Thomas" userId="aac9ef4f-f666-46cb-bbab-4e3950146ffe" providerId="ADAL" clId="{61EBF8A5-843A-4D26-B127-244596B4A531}" dt="2021-04-30T00:20:32.293" v="4395" actId="26606"/>
          <ac:spMkLst>
            <pc:docMk/>
            <pc:sldMk cId="1011406471" sldId="326"/>
            <ac:spMk id="37" creationId="{1F7493F1-D69A-422C-A2FF-0FFF7AE0E39F}"/>
          </ac:spMkLst>
        </pc:spChg>
        <pc:spChg chg="add del mod">
          <ac:chgData name="Chris Thomas" userId="aac9ef4f-f666-46cb-bbab-4e3950146ffe" providerId="ADAL" clId="{61EBF8A5-843A-4D26-B127-244596B4A531}" dt="2021-04-30T00:21:17.070" v="4407"/>
          <ac:spMkLst>
            <pc:docMk/>
            <pc:sldMk cId="1011406471" sldId="326"/>
            <ac:spMk id="38" creationId="{C2D206B5-C781-489F-AE55-DAF53139ED7C}"/>
          </ac:spMkLst>
        </pc:spChg>
        <pc:spChg chg="add del mod ord">
          <ac:chgData name="Chris Thomas" userId="aac9ef4f-f666-46cb-bbab-4e3950146ffe" providerId="ADAL" clId="{61EBF8A5-843A-4D26-B127-244596B4A531}" dt="2021-05-06T23:28:12.513" v="13622" actId="20577"/>
          <ac:spMkLst>
            <pc:docMk/>
            <pc:sldMk cId="1011406471" sldId="326"/>
            <ac:spMk id="40" creationId="{E741F1CE-04C3-4146-906A-B59EC1B9C55C}"/>
          </ac:spMkLst>
        </pc:spChg>
        <pc:spChg chg="add del mod">
          <ac:chgData name="Chris Thomas" userId="aac9ef4f-f666-46cb-bbab-4e3950146ffe" providerId="ADAL" clId="{61EBF8A5-843A-4D26-B127-244596B4A531}" dt="2021-05-06T23:27:37.756" v="13600" actId="478"/>
          <ac:spMkLst>
            <pc:docMk/>
            <pc:sldMk cId="1011406471" sldId="326"/>
            <ac:spMk id="41" creationId="{0E7D6AE2-F4B6-437C-B901-4C697C19139E}"/>
          </ac:spMkLst>
        </pc:spChg>
        <pc:spChg chg="add del">
          <ac:chgData name="Chris Thomas" userId="aac9ef4f-f666-46cb-bbab-4e3950146ffe" providerId="ADAL" clId="{61EBF8A5-843A-4D26-B127-244596B4A531}" dt="2021-05-01T02:19:16.705" v="6833"/>
          <ac:spMkLst>
            <pc:docMk/>
            <pc:sldMk cId="1011406471" sldId="326"/>
            <ac:spMk id="44" creationId="{B0792D4F-247E-46FE-85FC-881DEFA41D94}"/>
          </ac:spMkLst>
        </pc:spChg>
        <pc:spChg chg="add del">
          <ac:chgData name="Chris Thomas" userId="aac9ef4f-f666-46cb-bbab-4e3950146ffe" providerId="ADAL" clId="{61EBF8A5-843A-4D26-B127-244596B4A531}" dt="2021-05-01T01:26:32.015" v="6467" actId="26606"/>
          <ac:spMkLst>
            <pc:docMk/>
            <pc:sldMk cId="1011406471" sldId="326"/>
            <ac:spMk id="51" creationId="{42A5316D-ED2F-4F89-B4B4-8D9240B1A348}"/>
          </ac:spMkLst>
        </pc:spChg>
        <pc:picChg chg="add mod">
          <ac:chgData name="Chris Thomas" userId="aac9ef4f-f666-46cb-bbab-4e3950146ffe" providerId="ADAL" clId="{61EBF8A5-843A-4D26-B127-244596B4A531}" dt="2021-05-06T23:46:19.137" v="14127" actId="1076"/>
          <ac:picMkLst>
            <pc:docMk/>
            <pc:sldMk cId="1011406471" sldId="326"/>
            <ac:picMk id="11" creationId="{ACA9C91E-030E-4F47-AA13-B9E41F15E2E5}"/>
          </ac:picMkLst>
        </pc:picChg>
        <pc:picChg chg="add mod">
          <ac:chgData name="Chris Thomas" userId="aac9ef4f-f666-46cb-bbab-4e3950146ffe" providerId="ADAL" clId="{61EBF8A5-843A-4D26-B127-244596B4A531}" dt="2021-05-06T23:46:19.137" v="14127" actId="1076"/>
          <ac:picMkLst>
            <pc:docMk/>
            <pc:sldMk cId="1011406471" sldId="326"/>
            <ac:picMk id="12" creationId="{DB36A74B-D2B0-4585-BD9B-68C27FE8DE79}"/>
          </ac:picMkLst>
        </pc:picChg>
        <pc:picChg chg="add mod">
          <ac:chgData name="Chris Thomas" userId="aac9ef4f-f666-46cb-bbab-4e3950146ffe" providerId="ADAL" clId="{61EBF8A5-843A-4D26-B127-244596B4A531}" dt="2021-05-06T23:46:19.137" v="14127" actId="1076"/>
          <ac:picMkLst>
            <pc:docMk/>
            <pc:sldMk cId="1011406471" sldId="326"/>
            <ac:picMk id="13" creationId="{7A5E68F0-C5C7-42E0-A041-2BAB9EC420A9}"/>
          </ac:picMkLst>
        </pc:picChg>
        <pc:picChg chg="add del mod">
          <ac:chgData name="Chris Thomas" userId="aac9ef4f-f666-46cb-bbab-4e3950146ffe" providerId="ADAL" clId="{61EBF8A5-843A-4D26-B127-244596B4A531}" dt="2021-04-30T00:20:16.561" v="4391" actId="478"/>
          <ac:picMkLst>
            <pc:docMk/>
            <pc:sldMk cId="1011406471" sldId="326"/>
            <ac:picMk id="16" creationId="{AC793D39-FD7E-4DAF-8E51-AFA0CB1908E0}"/>
          </ac:picMkLst>
        </pc:picChg>
        <pc:picChg chg="add del mod">
          <ac:chgData name="Chris Thomas" userId="aac9ef4f-f666-46cb-bbab-4e3950146ffe" providerId="ADAL" clId="{61EBF8A5-843A-4D26-B127-244596B4A531}" dt="2021-04-30T00:20:17.708" v="4392" actId="478"/>
          <ac:picMkLst>
            <pc:docMk/>
            <pc:sldMk cId="1011406471" sldId="326"/>
            <ac:picMk id="17" creationId="{93DD641C-246C-47ED-A892-1F09302F863F}"/>
          </ac:picMkLst>
        </pc:picChg>
        <pc:picChg chg="add del mod">
          <ac:chgData name="Chris Thomas" userId="aac9ef4f-f666-46cb-bbab-4e3950146ffe" providerId="ADAL" clId="{61EBF8A5-843A-4D26-B127-244596B4A531}" dt="2021-05-06T23:27:20.397" v="13598" actId="478"/>
          <ac:picMkLst>
            <pc:docMk/>
            <pc:sldMk cId="1011406471" sldId="326"/>
            <ac:picMk id="33" creationId="{D58344BB-BC0C-4B61-AB09-C530D15CB15F}"/>
          </ac:picMkLst>
        </pc:picChg>
        <pc:cxnChg chg="add del">
          <ac:chgData name="Chris Thomas" userId="aac9ef4f-f666-46cb-bbab-4e3950146ffe" providerId="ADAL" clId="{61EBF8A5-843A-4D26-B127-244596B4A531}" dt="2021-04-29T23:47:49.602" v="4168" actId="26606"/>
          <ac:cxnSpMkLst>
            <pc:docMk/>
            <pc:sldMk cId="1011406471" sldId="326"/>
            <ac:cxnSpMk id="26" creationId="{17341211-05E5-4FDD-98B1-F551CD0EAE1C}"/>
          </ac:cxnSpMkLst>
        </pc:cxnChg>
        <pc:cxnChg chg="add del">
          <ac:chgData name="Chris Thomas" userId="aac9ef4f-f666-46cb-bbab-4e3950146ffe" providerId="ADAL" clId="{61EBF8A5-843A-4D26-B127-244596B4A531}" dt="2021-04-30T00:20:32.293" v="4395" actId="26606"/>
          <ac:cxnSpMkLst>
            <pc:docMk/>
            <pc:sldMk cId="1011406471" sldId="326"/>
            <ac:cxnSpMk id="39" creationId="{17341211-05E5-4FDD-98B1-F551CD0EAE1C}"/>
          </ac:cxnSpMkLst>
        </pc:cxnChg>
        <pc:cxnChg chg="add del">
          <ac:chgData name="Chris Thomas" userId="aac9ef4f-f666-46cb-bbab-4e3950146ffe" providerId="ADAL" clId="{61EBF8A5-843A-4D26-B127-244596B4A531}" dt="2021-05-01T02:19:16.705" v="6833"/>
          <ac:cxnSpMkLst>
            <pc:docMk/>
            <pc:sldMk cId="1011406471" sldId="326"/>
            <ac:cxnSpMk id="46" creationId="{CE272F12-AF86-441A-BC1B-C014BBBF85B5}"/>
          </ac:cxnSpMkLst>
        </pc:cxnChg>
      </pc:sldChg>
      <pc:sldChg chg="add del">
        <pc:chgData name="Chris Thomas" userId="aac9ef4f-f666-46cb-bbab-4e3950146ffe" providerId="ADAL" clId="{61EBF8A5-843A-4D26-B127-244596B4A531}" dt="2021-04-27T00:56:19.518" v="3133" actId="2696"/>
        <pc:sldMkLst>
          <pc:docMk/>
          <pc:sldMk cId="2561252545" sldId="326"/>
        </pc:sldMkLst>
      </pc:sldChg>
      <pc:sldChg chg="addSp delSp modSp add del mod ord modClrScheme delDesignElem chgLayout">
        <pc:chgData name="Chris Thomas" userId="aac9ef4f-f666-46cb-bbab-4e3950146ffe" providerId="ADAL" clId="{61EBF8A5-843A-4D26-B127-244596B4A531}" dt="2021-04-30T00:28:54.440" v="4518" actId="2696"/>
        <pc:sldMkLst>
          <pc:docMk/>
          <pc:sldMk cId="2650001006" sldId="327"/>
        </pc:sldMkLst>
        <pc:spChg chg="del">
          <ac:chgData name="Chris Thomas" userId="aac9ef4f-f666-46cb-bbab-4e3950146ffe" providerId="ADAL" clId="{61EBF8A5-843A-4D26-B127-244596B4A531}" dt="2021-04-30T00:09:02.439" v="4309" actId="478"/>
          <ac:spMkLst>
            <pc:docMk/>
            <pc:sldMk cId="2650001006" sldId="327"/>
            <ac:spMk id="2" creationId="{C2B890A4-797D-41D7-8FCF-197C6226D35A}"/>
          </ac:spMkLst>
        </pc:spChg>
        <pc:spChg chg="del">
          <ac:chgData name="Chris Thomas" userId="aac9ef4f-f666-46cb-bbab-4e3950146ffe" providerId="ADAL" clId="{61EBF8A5-843A-4D26-B127-244596B4A531}" dt="2021-04-30T00:09:02.439" v="4309" actId="478"/>
          <ac:spMkLst>
            <pc:docMk/>
            <pc:sldMk cId="2650001006" sldId="327"/>
            <ac:spMk id="3" creationId="{6D94AE7A-30CB-43C4-9898-0C49B0A2900E}"/>
          </ac:spMkLst>
        </pc:spChg>
        <pc:spChg chg="add del mod">
          <ac:chgData name="Chris Thomas" userId="aac9ef4f-f666-46cb-bbab-4e3950146ffe" providerId="ADAL" clId="{61EBF8A5-843A-4D26-B127-244596B4A531}" dt="2021-04-30T00:12:32.721" v="4332"/>
          <ac:spMkLst>
            <pc:docMk/>
            <pc:sldMk cId="2650001006" sldId="327"/>
            <ac:spMk id="5" creationId="{99625542-C99F-407D-BAF3-15D560410308}"/>
          </ac:spMkLst>
        </pc:spChg>
        <pc:spChg chg="del">
          <ac:chgData name="Chris Thomas" userId="aac9ef4f-f666-46cb-bbab-4e3950146ffe" providerId="ADAL" clId="{61EBF8A5-843A-4D26-B127-244596B4A531}" dt="2021-04-30T00:09:02.439" v="4309" actId="478"/>
          <ac:spMkLst>
            <pc:docMk/>
            <pc:sldMk cId="2650001006" sldId="327"/>
            <ac:spMk id="6" creationId="{D028D563-E1C5-4547-B483-76E3D3529C45}"/>
          </ac:spMkLst>
        </pc:spChg>
        <pc:spChg chg="add del mod">
          <ac:chgData name="Chris Thomas" userId="aac9ef4f-f666-46cb-bbab-4e3950146ffe" providerId="ADAL" clId="{61EBF8A5-843A-4D26-B127-244596B4A531}" dt="2021-04-30T00:12:24.208" v="4331" actId="20577"/>
          <ac:spMkLst>
            <pc:docMk/>
            <pc:sldMk cId="2650001006" sldId="327"/>
            <ac:spMk id="8" creationId="{5B3945A4-2053-4724-AEE9-5B099AAED3EB}"/>
          </ac:spMkLst>
        </pc:spChg>
        <pc:spChg chg="add del mod ord">
          <ac:chgData name="Chris Thomas" userId="aac9ef4f-f666-46cb-bbab-4e3950146ffe" providerId="ADAL" clId="{61EBF8A5-843A-4D26-B127-244596B4A531}" dt="2021-04-30T00:12:16.683" v="4314" actId="700"/>
          <ac:spMkLst>
            <pc:docMk/>
            <pc:sldMk cId="2650001006" sldId="327"/>
            <ac:spMk id="10" creationId="{A90715AE-8F40-4DC7-BAEA-F61EA329800E}"/>
          </ac:spMkLst>
        </pc:spChg>
        <pc:spChg chg="add del mod ord">
          <ac:chgData name="Chris Thomas" userId="aac9ef4f-f666-46cb-bbab-4e3950146ffe" providerId="ADAL" clId="{61EBF8A5-843A-4D26-B127-244596B4A531}" dt="2021-04-30T00:12:16.683" v="4314" actId="700"/>
          <ac:spMkLst>
            <pc:docMk/>
            <pc:sldMk cId="2650001006" sldId="327"/>
            <ac:spMk id="11" creationId="{E301E860-AD64-4B80-B8DF-7FD32DCC1C95}"/>
          </ac:spMkLst>
        </pc:spChg>
        <pc:spChg chg="add del mod ord">
          <ac:chgData name="Chris Thomas" userId="aac9ef4f-f666-46cb-bbab-4e3950146ffe" providerId="ADAL" clId="{61EBF8A5-843A-4D26-B127-244596B4A531}" dt="2021-04-30T00:12:16.683" v="4314" actId="700"/>
          <ac:spMkLst>
            <pc:docMk/>
            <pc:sldMk cId="2650001006" sldId="327"/>
            <ac:spMk id="12" creationId="{27307389-7D41-437B-8124-6CC9FF5D12A1}"/>
          </ac:spMkLst>
        </pc:spChg>
        <pc:spChg chg="add del mod">
          <ac:chgData name="Chris Thomas" userId="aac9ef4f-f666-46cb-bbab-4e3950146ffe" providerId="ADAL" clId="{61EBF8A5-843A-4D26-B127-244596B4A531}" dt="2021-04-30T00:12:20.112" v="4317"/>
          <ac:spMkLst>
            <pc:docMk/>
            <pc:sldMk cId="2650001006" sldId="327"/>
            <ac:spMk id="14" creationId="{57A76ED9-8864-471F-B2C1-EDC4A60A0DBE}"/>
          </ac:spMkLst>
        </pc:spChg>
        <pc:spChg chg="add del mod">
          <ac:chgData name="Chris Thomas" userId="aac9ef4f-f666-46cb-bbab-4e3950146ffe" providerId="ADAL" clId="{61EBF8A5-843A-4D26-B127-244596B4A531}" dt="2021-04-30T00:12:20.112" v="4317"/>
          <ac:spMkLst>
            <pc:docMk/>
            <pc:sldMk cId="2650001006" sldId="327"/>
            <ac:spMk id="15" creationId="{B4DC3B29-D81F-45A7-8157-6EA72EF8464B}"/>
          </ac:spMkLst>
        </pc:spChg>
        <pc:spChg chg="add del mod">
          <ac:chgData name="Chris Thomas" userId="aac9ef4f-f666-46cb-bbab-4e3950146ffe" providerId="ADAL" clId="{61EBF8A5-843A-4D26-B127-244596B4A531}" dt="2021-04-30T00:12:20.112" v="4317"/>
          <ac:spMkLst>
            <pc:docMk/>
            <pc:sldMk cId="2650001006" sldId="327"/>
            <ac:spMk id="16" creationId="{20667E14-E084-4D99-B8D0-BBD84FBA7A94}"/>
          </ac:spMkLst>
        </pc:spChg>
        <pc:spChg chg="add del mod">
          <ac:chgData name="Chris Thomas" userId="aac9ef4f-f666-46cb-bbab-4e3950146ffe" providerId="ADAL" clId="{61EBF8A5-843A-4D26-B127-244596B4A531}" dt="2021-04-30T00:13:04.967" v="4334"/>
          <ac:spMkLst>
            <pc:docMk/>
            <pc:sldMk cId="2650001006" sldId="327"/>
            <ac:spMk id="20" creationId="{302EC25A-0B93-4DC2-82DC-DF5F37BF10C6}"/>
          </ac:spMkLst>
        </pc:spChg>
        <pc:spChg chg="add del">
          <ac:chgData name="Chris Thomas" userId="aac9ef4f-f666-46cb-bbab-4e3950146ffe" providerId="ADAL" clId="{61EBF8A5-843A-4D26-B127-244596B4A531}" dt="2021-04-30T00:12:16.683" v="4314" actId="700"/>
          <ac:spMkLst>
            <pc:docMk/>
            <pc:sldMk cId="2650001006" sldId="327"/>
            <ac:spMk id="52" creationId="{8ED08A1D-4632-47AB-8832-C17BA008697E}"/>
          </ac:spMkLst>
        </pc:spChg>
        <pc:grpChg chg="add del">
          <ac:chgData name="Chris Thomas" userId="aac9ef4f-f666-46cb-bbab-4e3950146ffe" providerId="ADAL" clId="{61EBF8A5-843A-4D26-B127-244596B4A531}" dt="2021-04-30T00:12:16.683" v="4314" actId="700"/>
          <ac:grpSpMkLst>
            <pc:docMk/>
            <pc:sldMk cId="2650001006" sldId="327"/>
            <ac:grpSpMk id="54" creationId="{0075437B-93A1-4A73-812B-C5030CC2FFCD}"/>
          </ac:grpSpMkLst>
        </pc:grpChg>
        <pc:picChg chg="del">
          <ac:chgData name="Chris Thomas" userId="aac9ef4f-f666-46cb-bbab-4e3950146ffe" providerId="ADAL" clId="{61EBF8A5-843A-4D26-B127-244596B4A531}" dt="2021-04-30T00:09:02.439" v="4309" actId="478"/>
          <ac:picMkLst>
            <pc:docMk/>
            <pc:sldMk cId="2650001006" sldId="327"/>
            <ac:picMk id="9" creationId="{E3848ED9-3A31-4B79-9B29-909C7359D9AA}"/>
          </ac:picMkLst>
        </pc:picChg>
      </pc:sldChg>
      <pc:sldChg chg="addSp delSp modSp add mod delDesignElem">
        <pc:chgData name="Chris Thomas" userId="aac9ef4f-f666-46cb-bbab-4e3950146ffe" providerId="ADAL" clId="{61EBF8A5-843A-4D26-B127-244596B4A531}" dt="2021-05-03T21:22:00.406" v="12514" actId="255"/>
        <pc:sldMkLst>
          <pc:docMk/>
          <pc:sldMk cId="3622098368" sldId="328"/>
        </pc:sldMkLst>
        <pc:spChg chg="mod">
          <ac:chgData name="Chris Thomas" userId="aac9ef4f-f666-46cb-bbab-4e3950146ffe" providerId="ADAL" clId="{61EBF8A5-843A-4D26-B127-244596B4A531}" dt="2021-04-30T00:23:48.420" v="4456" actId="108"/>
          <ac:spMkLst>
            <pc:docMk/>
            <pc:sldMk cId="3622098368" sldId="328"/>
            <ac:spMk id="13" creationId="{D46E628C-E960-4B9D-BE92-24A30021890B}"/>
          </ac:spMkLst>
        </pc:spChg>
        <pc:spChg chg="mod">
          <ac:chgData name="Chris Thomas" userId="aac9ef4f-f666-46cb-bbab-4e3950146ffe" providerId="ADAL" clId="{61EBF8A5-843A-4D26-B127-244596B4A531}" dt="2021-05-03T21:22:00.406" v="12514" actId="255"/>
          <ac:spMkLst>
            <pc:docMk/>
            <pc:sldMk cId="3622098368" sldId="328"/>
            <ac:spMk id="14" creationId="{6A9C4E1D-E85D-43D2-ACF9-53D00EDDA648}"/>
          </ac:spMkLst>
        </pc:spChg>
        <pc:spChg chg="mod ord">
          <ac:chgData name="Chris Thomas" userId="aac9ef4f-f666-46cb-bbab-4e3950146ffe" providerId="ADAL" clId="{61EBF8A5-843A-4D26-B127-244596B4A531}" dt="2021-05-01T00:54:43.056" v="4636" actId="207"/>
          <ac:spMkLst>
            <pc:docMk/>
            <pc:sldMk cId="3622098368" sldId="328"/>
            <ac:spMk id="15" creationId="{BD0D73F3-1A5B-492C-8CAC-FB6925759F21}"/>
          </ac:spMkLst>
        </pc:spChg>
        <pc:spChg chg="add del">
          <ac:chgData name="Chris Thomas" userId="aac9ef4f-f666-46cb-bbab-4e3950146ffe" providerId="ADAL" clId="{61EBF8A5-843A-4D26-B127-244596B4A531}" dt="2021-04-30T00:15:18.795" v="4354" actId="26606"/>
          <ac:spMkLst>
            <pc:docMk/>
            <pc:sldMk cId="3622098368" sldId="328"/>
            <ac:spMk id="27" creationId="{1AF9055A-9FD0-45AC-B6E5-2029CC5D0980}"/>
          </ac:spMkLst>
        </pc:spChg>
        <pc:spChg chg="add del">
          <ac:chgData name="Chris Thomas" userId="aac9ef4f-f666-46cb-bbab-4e3950146ffe" providerId="ADAL" clId="{61EBF8A5-843A-4D26-B127-244596B4A531}" dt="2021-04-30T00:15:18.795" v="4354" actId="26606"/>
          <ac:spMkLst>
            <pc:docMk/>
            <pc:sldMk cId="3622098368" sldId="328"/>
            <ac:spMk id="29" creationId="{740D8E28-91B5-42B0-9D6C-B777D8AD90C2}"/>
          </ac:spMkLst>
        </pc:spChg>
        <pc:spChg chg="add del">
          <ac:chgData name="Chris Thomas" userId="aac9ef4f-f666-46cb-bbab-4e3950146ffe" providerId="ADAL" clId="{61EBF8A5-843A-4D26-B127-244596B4A531}" dt="2021-04-30T00:15:18.795" v="4354" actId="26606"/>
          <ac:spMkLst>
            <pc:docMk/>
            <pc:sldMk cId="3622098368" sldId="328"/>
            <ac:spMk id="30" creationId="{DC85BF5E-2BD6-4E5B-8EA3-420B45BB03FA}"/>
          </ac:spMkLst>
        </pc:spChg>
        <pc:spChg chg="add del">
          <ac:chgData name="Chris Thomas" userId="aac9ef4f-f666-46cb-bbab-4e3950146ffe" providerId="ADAL" clId="{61EBF8A5-843A-4D26-B127-244596B4A531}" dt="2021-04-30T00:15:18.772" v="4353" actId="26606"/>
          <ac:spMkLst>
            <pc:docMk/>
            <pc:sldMk cId="3622098368" sldId="328"/>
            <ac:spMk id="35" creationId="{2550BE34-C2B8-49B8-8519-67A8CAD51AE9}"/>
          </ac:spMkLst>
        </pc:spChg>
        <pc:spChg chg="add del">
          <ac:chgData name="Chris Thomas" userId="aac9ef4f-f666-46cb-bbab-4e3950146ffe" providerId="ADAL" clId="{61EBF8A5-843A-4D26-B127-244596B4A531}" dt="2021-04-30T00:15:18.772" v="4353" actId="26606"/>
          <ac:spMkLst>
            <pc:docMk/>
            <pc:sldMk cId="3622098368" sldId="328"/>
            <ac:spMk id="37" creationId="{A7457DD9-5A45-400A-AB4B-4B4EDECA25F1}"/>
          </ac:spMkLst>
        </pc:spChg>
        <pc:spChg chg="add del">
          <ac:chgData name="Chris Thomas" userId="aac9ef4f-f666-46cb-bbab-4e3950146ffe" providerId="ADAL" clId="{61EBF8A5-843A-4D26-B127-244596B4A531}" dt="2021-04-30T00:15:18.772" v="4353" actId="26606"/>
          <ac:spMkLst>
            <pc:docMk/>
            <pc:sldMk cId="3622098368" sldId="328"/>
            <ac:spMk id="39" creationId="{441CF7D6-A660-431A-B0BB-140A0D5556B6}"/>
          </ac:spMkLst>
        </pc:spChg>
        <pc:spChg chg="add del">
          <ac:chgData name="Chris Thomas" userId="aac9ef4f-f666-46cb-bbab-4e3950146ffe" providerId="ADAL" clId="{61EBF8A5-843A-4D26-B127-244596B4A531}" dt="2021-04-30T00:15:18.772" v="4353" actId="26606"/>
          <ac:spMkLst>
            <pc:docMk/>
            <pc:sldMk cId="3622098368" sldId="328"/>
            <ac:spMk id="41" creationId="{0570A85B-3810-4F95-97B0-CBF4CCDB381C}"/>
          </ac:spMkLst>
        </pc:spChg>
        <pc:spChg chg="add del">
          <ac:chgData name="Chris Thomas" userId="aac9ef4f-f666-46cb-bbab-4e3950146ffe" providerId="ADAL" clId="{61EBF8A5-843A-4D26-B127-244596B4A531}" dt="2021-05-01T02:19:16.705" v="6833"/>
          <ac:spMkLst>
            <pc:docMk/>
            <pc:sldMk cId="3622098368" sldId="328"/>
            <ac:spMk id="43" creationId="{B0792D4F-247E-46FE-85FC-881DEFA41D94}"/>
          </ac:spMkLst>
        </pc:spChg>
        <pc:picChg chg="add mod">
          <ac:chgData name="Chris Thomas" userId="aac9ef4f-f666-46cb-bbab-4e3950146ffe" providerId="ADAL" clId="{61EBF8A5-843A-4D26-B127-244596B4A531}" dt="2021-05-01T02:11:21.279" v="6740" actId="208"/>
          <ac:picMkLst>
            <pc:docMk/>
            <pc:sldMk cId="3622098368" sldId="328"/>
            <ac:picMk id="3" creationId="{16DA778C-7EC8-414D-BE6B-1CA15EACF64D}"/>
          </ac:picMkLst>
        </pc:picChg>
        <pc:picChg chg="add mod">
          <ac:chgData name="Chris Thomas" userId="aac9ef4f-f666-46cb-bbab-4e3950146ffe" providerId="ADAL" clId="{61EBF8A5-843A-4D26-B127-244596B4A531}" dt="2021-05-01T02:11:29.224" v="6742" actId="208"/>
          <ac:picMkLst>
            <pc:docMk/>
            <pc:sldMk cId="3622098368" sldId="328"/>
            <ac:picMk id="5" creationId="{0B182EBF-AB97-43F9-845E-9C261C878592}"/>
          </ac:picMkLst>
        </pc:picChg>
        <pc:picChg chg="del">
          <ac:chgData name="Chris Thomas" userId="aac9ef4f-f666-46cb-bbab-4e3950146ffe" providerId="ADAL" clId="{61EBF8A5-843A-4D26-B127-244596B4A531}" dt="2021-04-30T00:13:17.495" v="4337" actId="478"/>
          <ac:picMkLst>
            <pc:docMk/>
            <pc:sldMk cId="3622098368" sldId="328"/>
            <ac:picMk id="16" creationId="{AC793D39-FD7E-4DAF-8E51-AFA0CB1908E0}"/>
          </ac:picMkLst>
        </pc:picChg>
        <pc:picChg chg="del">
          <ac:chgData name="Chris Thomas" userId="aac9ef4f-f666-46cb-bbab-4e3950146ffe" providerId="ADAL" clId="{61EBF8A5-843A-4D26-B127-244596B4A531}" dt="2021-04-30T00:13:15.974" v="4336" actId="478"/>
          <ac:picMkLst>
            <pc:docMk/>
            <pc:sldMk cId="3622098368" sldId="328"/>
            <ac:picMk id="17" creationId="{93DD641C-246C-47ED-A892-1F09302F863F}"/>
          </ac:picMkLst>
        </pc:picChg>
        <pc:cxnChg chg="add del">
          <ac:chgData name="Chris Thomas" userId="aac9ef4f-f666-46cb-bbab-4e3950146ffe" providerId="ADAL" clId="{61EBF8A5-843A-4D26-B127-244596B4A531}" dt="2021-05-01T02:19:16.705" v="6833"/>
          <ac:cxnSpMkLst>
            <pc:docMk/>
            <pc:sldMk cId="3622098368" sldId="328"/>
            <ac:cxnSpMk id="44" creationId="{CE272F12-AF86-441A-BC1B-C014BBBF85B5}"/>
          </ac:cxnSpMkLst>
        </pc:cxnChg>
      </pc:sldChg>
      <pc:sldChg chg="addSp delSp modSp add mod delDesignElem">
        <pc:chgData name="Chris Thomas" userId="aac9ef4f-f666-46cb-bbab-4e3950146ffe" providerId="ADAL" clId="{61EBF8A5-843A-4D26-B127-244596B4A531}" dt="2021-05-03T21:21:51.894" v="12513" actId="255"/>
        <pc:sldMkLst>
          <pc:docMk/>
          <pc:sldMk cId="3166944143" sldId="329"/>
        </pc:sldMkLst>
        <pc:spChg chg="mod">
          <ac:chgData name="Chris Thomas" userId="aac9ef4f-f666-46cb-bbab-4e3950146ffe" providerId="ADAL" clId="{61EBF8A5-843A-4D26-B127-244596B4A531}" dt="2021-04-30T00:26:13.619" v="4475" actId="20577"/>
          <ac:spMkLst>
            <pc:docMk/>
            <pc:sldMk cId="3166944143" sldId="329"/>
            <ac:spMk id="13" creationId="{D46E628C-E960-4B9D-BE92-24A30021890B}"/>
          </ac:spMkLst>
        </pc:spChg>
        <pc:spChg chg="mod">
          <ac:chgData name="Chris Thomas" userId="aac9ef4f-f666-46cb-bbab-4e3950146ffe" providerId="ADAL" clId="{61EBF8A5-843A-4D26-B127-244596B4A531}" dt="2021-05-03T21:21:51.894" v="12513" actId="255"/>
          <ac:spMkLst>
            <pc:docMk/>
            <pc:sldMk cId="3166944143" sldId="329"/>
            <ac:spMk id="14" creationId="{6A9C4E1D-E85D-43D2-ACF9-53D00EDDA648}"/>
          </ac:spMkLst>
        </pc:spChg>
        <pc:spChg chg="mod">
          <ac:chgData name="Chris Thomas" userId="aac9ef4f-f666-46cb-bbab-4e3950146ffe" providerId="ADAL" clId="{61EBF8A5-843A-4D26-B127-244596B4A531}" dt="2021-05-01T00:54:36.499" v="4635" actId="207"/>
          <ac:spMkLst>
            <pc:docMk/>
            <pc:sldMk cId="3166944143" sldId="329"/>
            <ac:spMk id="15" creationId="{BD0D73F3-1A5B-492C-8CAC-FB6925759F21}"/>
          </ac:spMkLst>
        </pc:spChg>
        <pc:spChg chg="add del">
          <ac:chgData name="Chris Thomas" userId="aac9ef4f-f666-46cb-bbab-4e3950146ffe" providerId="ADAL" clId="{61EBF8A5-843A-4D26-B127-244596B4A531}" dt="2021-05-01T02:19:16.705" v="6833"/>
          <ac:spMkLst>
            <pc:docMk/>
            <pc:sldMk cId="3166944143" sldId="329"/>
            <ac:spMk id="35" creationId="{2032B1E8-BC40-4380-97A6-14C0320AE1C0}"/>
          </ac:spMkLst>
        </pc:spChg>
        <pc:spChg chg="add del">
          <ac:chgData name="Chris Thomas" userId="aac9ef4f-f666-46cb-bbab-4e3950146ffe" providerId="ADAL" clId="{61EBF8A5-843A-4D26-B127-244596B4A531}" dt="2021-05-01T02:19:16.705" v="6833"/>
          <ac:spMkLst>
            <pc:docMk/>
            <pc:sldMk cId="3166944143" sldId="329"/>
            <ac:spMk id="37" creationId="{1F7493F1-D69A-422C-A2FF-0FFF7AE0E39F}"/>
          </ac:spMkLst>
        </pc:spChg>
        <pc:picChg chg="add del mod">
          <ac:chgData name="Chris Thomas" userId="aac9ef4f-f666-46cb-bbab-4e3950146ffe" providerId="ADAL" clId="{61EBF8A5-843A-4D26-B127-244596B4A531}" dt="2021-05-01T02:01:36.101" v="6711" actId="478"/>
          <ac:picMkLst>
            <pc:docMk/>
            <pc:sldMk cId="3166944143" sldId="329"/>
            <ac:picMk id="3" creationId="{0F256EE6-9064-4C5A-8A04-0B2A7C7DF681}"/>
          </ac:picMkLst>
        </pc:picChg>
        <pc:picChg chg="add del mod">
          <ac:chgData name="Chris Thomas" userId="aac9ef4f-f666-46cb-bbab-4e3950146ffe" providerId="ADAL" clId="{61EBF8A5-843A-4D26-B127-244596B4A531}" dt="2021-05-01T02:05:18.051" v="6728" actId="478"/>
          <ac:picMkLst>
            <pc:docMk/>
            <pc:sldMk cId="3166944143" sldId="329"/>
            <ac:picMk id="5" creationId="{99C161E7-A2B1-4576-B9A5-949247E88D02}"/>
          </ac:picMkLst>
        </pc:picChg>
        <pc:picChg chg="add mod">
          <ac:chgData name="Chris Thomas" userId="aac9ef4f-f666-46cb-bbab-4e3950146ffe" providerId="ADAL" clId="{61EBF8A5-843A-4D26-B127-244596B4A531}" dt="2021-05-01T02:08:20.392" v="6738" actId="1076"/>
          <ac:picMkLst>
            <pc:docMk/>
            <pc:sldMk cId="3166944143" sldId="329"/>
            <ac:picMk id="7" creationId="{EFDEAC35-1C17-4B5E-86AA-6B85B7A8AE81}"/>
          </ac:picMkLst>
        </pc:picChg>
        <pc:picChg chg="del mod">
          <ac:chgData name="Chris Thomas" userId="aac9ef4f-f666-46cb-bbab-4e3950146ffe" providerId="ADAL" clId="{61EBF8A5-843A-4D26-B127-244596B4A531}" dt="2021-05-01T02:02:05.353" v="6721" actId="478"/>
          <ac:picMkLst>
            <pc:docMk/>
            <pc:sldMk cId="3166944143" sldId="329"/>
            <ac:picMk id="16" creationId="{AC793D39-FD7E-4DAF-8E51-AFA0CB1908E0}"/>
          </ac:picMkLst>
        </pc:picChg>
        <pc:picChg chg="del mod">
          <ac:chgData name="Chris Thomas" userId="aac9ef4f-f666-46cb-bbab-4e3950146ffe" providerId="ADAL" clId="{61EBF8A5-843A-4D26-B127-244596B4A531}" dt="2021-05-01T02:02:03.344" v="6720" actId="478"/>
          <ac:picMkLst>
            <pc:docMk/>
            <pc:sldMk cId="3166944143" sldId="329"/>
            <ac:picMk id="17" creationId="{93DD641C-246C-47ED-A892-1F09302F863F}"/>
          </ac:picMkLst>
        </pc:picChg>
        <pc:cxnChg chg="add del">
          <ac:chgData name="Chris Thomas" userId="aac9ef4f-f666-46cb-bbab-4e3950146ffe" providerId="ADAL" clId="{61EBF8A5-843A-4D26-B127-244596B4A531}" dt="2021-05-01T02:19:16.705" v="6833"/>
          <ac:cxnSpMkLst>
            <pc:docMk/>
            <pc:sldMk cId="3166944143" sldId="329"/>
            <ac:cxnSpMk id="39" creationId="{17341211-05E5-4FDD-98B1-F551CD0EAE1C}"/>
          </ac:cxnSpMkLst>
        </pc:cxnChg>
      </pc:sldChg>
      <pc:sldChg chg="addSp delSp modSp add mod modAnim delDesignElem">
        <pc:chgData name="Chris Thomas" userId="aac9ef4f-f666-46cb-bbab-4e3950146ffe" providerId="ADAL" clId="{61EBF8A5-843A-4D26-B127-244596B4A531}" dt="2021-05-01T15:36:13.397" v="9186" actId="255"/>
        <pc:sldMkLst>
          <pc:docMk/>
          <pc:sldMk cId="3468202133" sldId="330"/>
        </pc:sldMkLst>
        <pc:spChg chg="mod">
          <ac:chgData name="Chris Thomas" userId="aac9ef4f-f666-46cb-bbab-4e3950146ffe" providerId="ADAL" clId="{61EBF8A5-843A-4D26-B127-244596B4A531}" dt="2021-04-30T00:31:20.111" v="4543" actId="20577"/>
          <ac:spMkLst>
            <pc:docMk/>
            <pc:sldMk cId="3468202133" sldId="330"/>
            <ac:spMk id="13" creationId="{D46E628C-E960-4B9D-BE92-24A30021890B}"/>
          </ac:spMkLst>
        </pc:spChg>
        <pc:spChg chg="mod">
          <ac:chgData name="Chris Thomas" userId="aac9ef4f-f666-46cb-bbab-4e3950146ffe" providerId="ADAL" clId="{61EBF8A5-843A-4D26-B127-244596B4A531}" dt="2021-05-01T15:36:13.397" v="9186" actId="255"/>
          <ac:spMkLst>
            <pc:docMk/>
            <pc:sldMk cId="3468202133" sldId="330"/>
            <ac:spMk id="14" creationId="{6A9C4E1D-E85D-43D2-ACF9-53D00EDDA648}"/>
          </ac:spMkLst>
        </pc:spChg>
        <pc:spChg chg="mod">
          <ac:chgData name="Chris Thomas" userId="aac9ef4f-f666-46cb-bbab-4e3950146ffe" providerId="ADAL" clId="{61EBF8A5-843A-4D26-B127-244596B4A531}" dt="2021-05-01T00:54:49.613" v="4637" actId="207"/>
          <ac:spMkLst>
            <pc:docMk/>
            <pc:sldMk cId="3468202133" sldId="330"/>
            <ac:spMk id="15" creationId="{BD0D73F3-1A5B-492C-8CAC-FB6925759F21}"/>
          </ac:spMkLst>
        </pc:spChg>
        <pc:spChg chg="add del">
          <ac:chgData name="Chris Thomas" userId="aac9ef4f-f666-46cb-bbab-4e3950146ffe" providerId="ADAL" clId="{61EBF8A5-843A-4D26-B127-244596B4A531}" dt="2021-05-01T02:19:16.705" v="6833"/>
          <ac:spMkLst>
            <pc:docMk/>
            <pc:sldMk cId="3468202133" sldId="330"/>
            <ac:spMk id="43" creationId="{B0792D4F-247E-46FE-85FC-881DEFA41D94}"/>
          </ac:spMkLst>
        </pc:spChg>
        <pc:picChg chg="del">
          <ac:chgData name="Chris Thomas" userId="aac9ef4f-f666-46cb-bbab-4e3950146ffe" providerId="ADAL" clId="{61EBF8A5-843A-4D26-B127-244596B4A531}" dt="2021-04-30T00:31:33.497" v="4550" actId="478"/>
          <ac:picMkLst>
            <pc:docMk/>
            <pc:sldMk cId="3468202133" sldId="330"/>
            <ac:picMk id="3" creationId="{16DA778C-7EC8-414D-BE6B-1CA15EACF64D}"/>
          </ac:picMkLst>
        </pc:picChg>
        <pc:picChg chg="add del mod">
          <ac:chgData name="Chris Thomas" userId="aac9ef4f-f666-46cb-bbab-4e3950146ffe" providerId="ADAL" clId="{61EBF8A5-843A-4D26-B127-244596B4A531}" dt="2021-05-01T14:04:58.476" v="8741" actId="478"/>
          <ac:picMkLst>
            <pc:docMk/>
            <pc:sldMk cId="3468202133" sldId="330"/>
            <ac:picMk id="3" creationId="{666521BE-5771-4E71-9CFF-FA0843C6229A}"/>
          </ac:picMkLst>
        </pc:picChg>
        <pc:picChg chg="del">
          <ac:chgData name="Chris Thomas" userId="aac9ef4f-f666-46cb-bbab-4e3950146ffe" providerId="ADAL" clId="{61EBF8A5-843A-4D26-B127-244596B4A531}" dt="2021-04-30T00:31:35.701" v="4551" actId="478"/>
          <ac:picMkLst>
            <pc:docMk/>
            <pc:sldMk cId="3468202133" sldId="330"/>
            <ac:picMk id="5" creationId="{0B182EBF-AB97-43F9-845E-9C261C878592}"/>
          </ac:picMkLst>
        </pc:picChg>
        <pc:picChg chg="add del">
          <ac:chgData name="Chris Thomas" userId="aac9ef4f-f666-46cb-bbab-4e3950146ffe" providerId="ADAL" clId="{61EBF8A5-843A-4D26-B127-244596B4A531}" dt="2021-05-01T14:05:02.334" v="8744" actId="478"/>
          <ac:picMkLst>
            <pc:docMk/>
            <pc:sldMk cId="3468202133" sldId="330"/>
            <ac:picMk id="5" creationId="{64EE05C8-378D-41E7-8A90-5803D8D29C52}"/>
          </ac:picMkLst>
        </pc:picChg>
        <pc:picChg chg="add del mod">
          <ac:chgData name="Chris Thomas" userId="aac9ef4f-f666-46cb-bbab-4e3950146ffe" providerId="ADAL" clId="{61EBF8A5-843A-4D26-B127-244596B4A531}" dt="2021-05-01T14:05:51.587" v="8753" actId="478"/>
          <ac:picMkLst>
            <pc:docMk/>
            <pc:sldMk cId="3468202133" sldId="330"/>
            <ac:picMk id="7" creationId="{D257D0F8-99E5-4C27-AA38-F04757C1E4A3}"/>
          </ac:picMkLst>
        </pc:picChg>
        <pc:picChg chg="add del">
          <ac:chgData name="Chris Thomas" userId="aac9ef4f-f666-46cb-bbab-4e3950146ffe" providerId="ADAL" clId="{61EBF8A5-843A-4D26-B127-244596B4A531}" dt="2021-05-01T14:05:25.276" v="8746" actId="478"/>
          <ac:picMkLst>
            <pc:docMk/>
            <pc:sldMk cId="3468202133" sldId="330"/>
            <ac:picMk id="9" creationId="{308EF61D-5E6C-4985-A92B-122F72A24078}"/>
          </ac:picMkLst>
        </pc:picChg>
        <pc:picChg chg="add del mod">
          <ac:chgData name="Chris Thomas" userId="aac9ef4f-f666-46cb-bbab-4e3950146ffe" providerId="ADAL" clId="{61EBF8A5-843A-4D26-B127-244596B4A531}" dt="2021-05-01T14:05:47.497" v="8751" actId="478"/>
          <ac:picMkLst>
            <pc:docMk/>
            <pc:sldMk cId="3468202133" sldId="330"/>
            <ac:picMk id="11" creationId="{34A611EF-C359-4C2D-943B-D30400194A21}"/>
          </ac:picMkLst>
        </pc:picChg>
        <pc:picChg chg="add mod ord">
          <ac:chgData name="Chris Thomas" userId="aac9ef4f-f666-46cb-bbab-4e3950146ffe" providerId="ADAL" clId="{61EBF8A5-843A-4D26-B127-244596B4A531}" dt="2021-05-01T14:23:22.715" v="8817" actId="1038"/>
          <ac:picMkLst>
            <pc:docMk/>
            <pc:sldMk cId="3468202133" sldId="330"/>
            <ac:picMk id="16" creationId="{23AF3A33-C0AB-42F7-B0F9-9B2CAAC823DE}"/>
          </ac:picMkLst>
        </pc:picChg>
        <pc:picChg chg="add mod">
          <ac:chgData name="Chris Thomas" userId="aac9ef4f-f666-46cb-bbab-4e3950146ffe" providerId="ADAL" clId="{61EBF8A5-843A-4D26-B127-244596B4A531}" dt="2021-05-01T14:22:52.837" v="8776" actId="1582"/>
          <ac:picMkLst>
            <pc:docMk/>
            <pc:sldMk cId="3468202133" sldId="330"/>
            <ac:picMk id="18" creationId="{F5E782EA-0825-4A85-8FB0-D2C6BFAB0DF0}"/>
          </ac:picMkLst>
        </pc:picChg>
        <pc:picChg chg="add mod">
          <ac:chgData name="Chris Thomas" userId="aac9ef4f-f666-46cb-bbab-4e3950146ffe" providerId="ADAL" clId="{61EBF8A5-843A-4D26-B127-244596B4A531}" dt="2021-05-01T14:23:37.994" v="8881" actId="1038"/>
          <ac:picMkLst>
            <pc:docMk/>
            <pc:sldMk cId="3468202133" sldId="330"/>
            <ac:picMk id="20" creationId="{7138E087-7865-45E1-832E-0AEE403FAE78}"/>
          </ac:picMkLst>
        </pc:picChg>
        <pc:cxnChg chg="add del">
          <ac:chgData name="Chris Thomas" userId="aac9ef4f-f666-46cb-bbab-4e3950146ffe" providerId="ADAL" clId="{61EBF8A5-843A-4D26-B127-244596B4A531}" dt="2021-05-01T02:19:16.705" v="6833"/>
          <ac:cxnSpMkLst>
            <pc:docMk/>
            <pc:sldMk cId="3468202133" sldId="330"/>
            <ac:cxnSpMk id="44" creationId="{CE272F12-AF86-441A-BC1B-C014BBBF85B5}"/>
          </ac:cxnSpMkLst>
        </pc:cxnChg>
      </pc:sldChg>
      <pc:sldChg chg="addSp delSp modSp add mod delDesignElem">
        <pc:chgData name="Chris Thomas" userId="aac9ef4f-f666-46cb-bbab-4e3950146ffe" providerId="ADAL" clId="{61EBF8A5-843A-4D26-B127-244596B4A531}" dt="2021-05-01T19:23:20.451" v="9190" actId="1036"/>
        <pc:sldMkLst>
          <pc:docMk/>
          <pc:sldMk cId="907752910" sldId="331"/>
        </pc:sldMkLst>
        <pc:spChg chg="add mod">
          <ac:chgData name="Chris Thomas" userId="aac9ef4f-f666-46cb-bbab-4e3950146ffe" providerId="ADAL" clId="{61EBF8A5-843A-4D26-B127-244596B4A531}" dt="2021-05-01T01:31:58.915" v="6499" actId="207"/>
          <ac:spMkLst>
            <pc:docMk/>
            <pc:sldMk cId="907752910" sldId="331"/>
            <ac:spMk id="8" creationId="{B49C0837-8407-4519-B746-FDCD1AF60979}"/>
          </ac:spMkLst>
        </pc:spChg>
        <pc:spChg chg="add del mod">
          <ac:chgData name="Chris Thomas" userId="aac9ef4f-f666-46cb-bbab-4e3950146ffe" providerId="ADAL" clId="{61EBF8A5-843A-4D26-B127-244596B4A531}" dt="2021-05-01T01:49:44.012" v="6558" actId="478"/>
          <ac:spMkLst>
            <pc:docMk/>
            <pc:sldMk cId="907752910" sldId="331"/>
            <ac:spMk id="10" creationId="{42ABEC97-2272-42D2-A25A-5CFD22AB425A}"/>
          </ac:spMkLst>
        </pc:spChg>
        <pc:spChg chg="mod">
          <ac:chgData name="Chris Thomas" userId="aac9ef4f-f666-46cb-bbab-4e3950146ffe" providerId="ADAL" clId="{61EBF8A5-843A-4D26-B127-244596B4A531}" dt="2021-05-01T01:29:54.881" v="6475"/>
          <ac:spMkLst>
            <pc:docMk/>
            <pc:sldMk cId="907752910" sldId="331"/>
            <ac:spMk id="13" creationId="{D46E628C-E960-4B9D-BE92-24A30021890B}"/>
          </ac:spMkLst>
        </pc:spChg>
        <pc:spChg chg="mod">
          <ac:chgData name="Chris Thomas" userId="aac9ef4f-f666-46cb-bbab-4e3950146ffe" providerId="ADAL" clId="{61EBF8A5-843A-4D26-B127-244596B4A531}" dt="2021-05-01T01:50:59.093" v="6667" actId="20577"/>
          <ac:spMkLst>
            <pc:docMk/>
            <pc:sldMk cId="907752910" sldId="331"/>
            <ac:spMk id="14" creationId="{6A9C4E1D-E85D-43D2-ACF9-53D00EDDA648}"/>
          </ac:spMkLst>
        </pc:spChg>
        <pc:spChg chg="mod">
          <ac:chgData name="Chris Thomas" userId="aac9ef4f-f666-46cb-bbab-4e3950146ffe" providerId="ADAL" clId="{61EBF8A5-843A-4D26-B127-244596B4A531}" dt="2021-05-01T01:29:43.513" v="6472"/>
          <ac:spMkLst>
            <pc:docMk/>
            <pc:sldMk cId="907752910" sldId="331"/>
            <ac:spMk id="15" creationId="{BD0D73F3-1A5B-492C-8CAC-FB6925759F21}"/>
          </ac:spMkLst>
        </pc:spChg>
        <pc:spChg chg="add del">
          <ac:chgData name="Chris Thomas" userId="aac9ef4f-f666-46cb-bbab-4e3950146ffe" providerId="ADAL" clId="{61EBF8A5-843A-4D26-B127-244596B4A531}" dt="2021-05-01T02:19:16.705" v="6833"/>
          <ac:spMkLst>
            <pc:docMk/>
            <pc:sldMk cId="907752910" sldId="331"/>
            <ac:spMk id="43" creationId="{B0792D4F-247E-46FE-85FC-881DEFA41D94}"/>
          </ac:spMkLst>
        </pc:spChg>
        <pc:picChg chg="add mod">
          <ac:chgData name="Chris Thomas" userId="aac9ef4f-f666-46cb-bbab-4e3950146ffe" providerId="ADAL" clId="{61EBF8A5-843A-4D26-B127-244596B4A531}" dt="2021-05-01T19:23:20.451" v="9190" actId="1036"/>
          <ac:picMkLst>
            <pc:docMk/>
            <pc:sldMk cId="907752910" sldId="331"/>
            <ac:picMk id="5" creationId="{CA0FBD73-B379-48EA-A4D4-3B1A48D04F80}"/>
          </ac:picMkLst>
        </pc:picChg>
        <pc:cxnChg chg="add del">
          <ac:chgData name="Chris Thomas" userId="aac9ef4f-f666-46cb-bbab-4e3950146ffe" providerId="ADAL" clId="{61EBF8A5-843A-4D26-B127-244596B4A531}" dt="2021-05-01T02:19:16.705" v="6833"/>
          <ac:cxnSpMkLst>
            <pc:docMk/>
            <pc:sldMk cId="907752910" sldId="331"/>
            <ac:cxnSpMk id="44" creationId="{CE272F12-AF86-441A-BC1B-C014BBBF85B5}"/>
          </ac:cxnSpMkLst>
        </pc:cxnChg>
      </pc:sldChg>
      <pc:sldChg chg="new del mod chgLayout">
        <pc:chgData name="Chris Thomas" userId="aac9ef4f-f666-46cb-bbab-4e3950146ffe" providerId="ADAL" clId="{61EBF8A5-843A-4D26-B127-244596B4A531}" dt="2021-05-01T02:21:40.898" v="6846" actId="2696"/>
        <pc:sldMkLst>
          <pc:docMk/>
          <pc:sldMk cId="316548844" sldId="332"/>
        </pc:sldMkLst>
      </pc:sldChg>
      <pc:sldChg chg="addSp delSp modSp new mod ord setBg modAnim setClrOvrMap">
        <pc:chgData name="Chris Thomas" userId="aac9ef4f-f666-46cb-bbab-4e3950146ffe" providerId="ADAL" clId="{61EBF8A5-843A-4D26-B127-244596B4A531}" dt="2021-05-06T23:57:09.523" v="14144"/>
        <pc:sldMkLst>
          <pc:docMk/>
          <pc:sldMk cId="1553509772" sldId="332"/>
        </pc:sldMkLst>
        <pc:spChg chg="del mod">
          <ac:chgData name="Chris Thomas" userId="aac9ef4f-f666-46cb-bbab-4e3950146ffe" providerId="ADAL" clId="{61EBF8A5-843A-4D26-B127-244596B4A531}" dt="2021-05-01T02:56:45.632" v="6944" actId="478"/>
          <ac:spMkLst>
            <pc:docMk/>
            <pc:sldMk cId="1553509772" sldId="332"/>
            <ac:spMk id="2" creationId="{F73CF9F3-D6BB-4361-A8A3-8F81BCF363C7}"/>
          </ac:spMkLst>
        </pc:spChg>
        <pc:spChg chg="del mod">
          <ac:chgData name="Chris Thomas" userId="aac9ef4f-f666-46cb-bbab-4e3950146ffe" providerId="ADAL" clId="{61EBF8A5-843A-4D26-B127-244596B4A531}" dt="2021-05-01T02:56:43.361" v="6943" actId="478"/>
          <ac:spMkLst>
            <pc:docMk/>
            <pc:sldMk cId="1553509772" sldId="332"/>
            <ac:spMk id="3" creationId="{A3888756-775C-426A-B3BC-A5728F451468}"/>
          </ac:spMkLst>
        </pc:spChg>
        <pc:spChg chg="add">
          <ac:chgData name="Chris Thomas" userId="aac9ef4f-f666-46cb-bbab-4e3950146ffe" providerId="ADAL" clId="{61EBF8A5-843A-4D26-B127-244596B4A531}" dt="2021-05-01T02:56:38.143" v="6942" actId="26606"/>
          <ac:spMkLst>
            <pc:docMk/>
            <pc:sldMk cId="1553509772" sldId="332"/>
            <ac:spMk id="8" creationId="{EA67B5B4-3A24-436E-B663-1B2EBFF8A0CD}"/>
          </ac:spMkLst>
        </pc:spChg>
        <pc:spChg chg="add">
          <ac:chgData name="Chris Thomas" userId="aac9ef4f-f666-46cb-bbab-4e3950146ffe" providerId="ADAL" clId="{61EBF8A5-843A-4D26-B127-244596B4A531}" dt="2021-05-01T02:56:38.143" v="6942" actId="26606"/>
          <ac:spMkLst>
            <pc:docMk/>
            <pc:sldMk cId="1553509772" sldId="332"/>
            <ac:spMk id="10" creationId="{987FDF89-C993-41F4-A1B8-DBAFF16008A9}"/>
          </ac:spMkLst>
        </pc:spChg>
        <pc:spChg chg="add">
          <ac:chgData name="Chris Thomas" userId="aac9ef4f-f666-46cb-bbab-4e3950146ffe" providerId="ADAL" clId="{61EBF8A5-843A-4D26-B127-244596B4A531}" dt="2021-05-01T02:56:38.143" v="6942" actId="26606"/>
          <ac:spMkLst>
            <pc:docMk/>
            <pc:sldMk cId="1553509772" sldId="332"/>
            <ac:spMk id="12" creationId="{9FA64B84-CE2D-4179-B018-A71AC174C71C}"/>
          </ac:spMkLst>
        </pc:spChg>
        <pc:spChg chg="add">
          <ac:chgData name="Chris Thomas" userId="aac9ef4f-f666-46cb-bbab-4e3950146ffe" providerId="ADAL" clId="{61EBF8A5-843A-4D26-B127-244596B4A531}" dt="2021-05-01T02:56:38.143" v="6942" actId="26606"/>
          <ac:spMkLst>
            <pc:docMk/>
            <pc:sldMk cId="1553509772" sldId="332"/>
            <ac:spMk id="14" creationId="{4795A2E2-224B-4FA0-B323-9E61AD30697F}"/>
          </ac:spMkLst>
        </pc:spChg>
        <pc:grpChg chg="add del mod">
          <ac:chgData name="Chris Thomas" userId="aac9ef4f-f666-46cb-bbab-4e3950146ffe" providerId="ADAL" clId="{61EBF8A5-843A-4D26-B127-244596B4A531}" dt="2021-05-06T23:55:47.401" v="14141" actId="165"/>
          <ac:grpSpMkLst>
            <pc:docMk/>
            <pc:sldMk cId="1553509772" sldId="332"/>
            <ac:grpSpMk id="9" creationId="{8298C1B8-1B48-4A95-B8E2-B1325CE17A22}"/>
          </ac:grpSpMkLst>
        </pc:grpChg>
        <pc:grpChg chg="add del mod">
          <ac:chgData name="Chris Thomas" userId="aac9ef4f-f666-46cb-bbab-4e3950146ffe" providerId="ADAL" clId="{61EBF8A5-843A-4D26-B127-244596B4A531}" dt="2021-05-06T23:55:37.120" v="14139" actId="165"/>
          <ac:grpSpMkLst>
            <pc:docMk/>
            <pc:sldMk cId="1553509772" sldId="332"/>
            <ac:grpSpMk id="15" creationId="{722AEC0A-251C-4123-85C0-A90457B4D2D0}"/>
          </ac:grpSpMkLst>
        </pc:grpChg>
        <pc:grpChg chg="add del mod">
          <ac:chgData name="Chris Thomas" userId="aac9ef4f-f666-46cb-bbab-4e3950146ffe" providerId="ADAL" clId="{61EBF8A5-843A-4D26-B127-244596B4A531}" dt="2021-05-06T23:55:40.183" v="14140" actId="165"/>
          <ac:grpSpMkLst>
            <pc:docMk/>
            <pc:sldMk cId="1553509772" sldId="332"/>
            <ac:grpSpMk id="18" creationId="{04895F54-B187-4589-85C6-88CD7ECB9CD5}"/>
          </ac:grpSpMkLst>
        </pc:grpChg>
        <pc:grpChg chg="mod topLvl">
          <ac:chgData name="Chris Thomas" userId="aac9ef4f-f666-46cb-bbab-4e3950146ffe" providerId="ADAL" clId="{61EBF8A5-843A-4D26-B127-244596B4A531}" dt="2021-05-06T23:55:40.183" v="14140" actId="165"/>
          <ac:grpSpMkLst>
            <pc:docMk/>
            <pc:sldMk cId="1553509772" sldId="332"/>
            <ac:grpSpMk id="20" creationId="{34A76941-C3FE-4C79-8BB5-F15B24625D0F}"/>
          </ac:grpSpMkLst>
        </pc:grpChg>
        <pc:picChg chg="mod topLvl">
          <ac:chgData name="Chris Thomas" userId="aac9ef4f-f666-46cb-bbab-4e3950146ffe" providerId="ADAL" clId="{61EBF8A5-843A-4D26-B127-244596B4A531}" dt="2021-05-06T23:55:47.401" v="14141" actId="165"/>
          <ac:picMkLst>
            <pc:docMk/>
            <pc:sldMk cId="1553509772" sldId="332"/>
            <ac:picMk id="11" creationId="{226BB6D2-8C2D-4AEF-A261-125A37CBA0C6}"/>
          </ac:picMkLst>
        </pc:picChg>
        <pc:picChg chg="mod topLvl">
          <ac:chgData name="Chris Thomas" userId="aac9ef4f-f666-46cb-bbab-4e3950146ffe" providerId="ADAL" clId="{61EBF8A5-843A-4D26-B127-244596B4A531}" dt="2021-05-06T23:55:47.401" v="14141" actId="165"/>
          <ac:picMkLst>
            <pc:docMk/>
            <pc:sldMk cId="1553509772" sldId="332"/>
            <ac:picMk id="13" creationId="{B2DD0C4B-CB45-4AC3-904C-136B4E9123D7}"/>
          </ac:picMkLst>
        </pc:picChg>
        <pc:picChg chg="mod topLvl">
          <ac:chgData name="Chris Thomas" userId="aac9ef4f-f666-46cb-bbab-4e3950146ffe" providerId="ADAL" clId="{61EBF8A5-843A-4D26-B127-244596B4A531}" dt="2021-05-06T23:55:37.120" v="14139" actId="165"/>
          <ac:picMkLst>
            <pc:docMk/>
            <pc:sldMk cId="1553509772" sldId="332"/>
            <ac:picMk id="16" creationId="{A36B4BD2-D6DF-46A5-AF0F-E46F60756382}"/>
          </ac:picMkLst>
        </pc:picChg>
        <pc:picChg chg="mod topLvl">
          <ac:chgData name="Chris Thomas" userId="aac9ef4f-f666-46cb-bbab-4e3950146ffe" providerId="ADAL" clId="{61EBF8A5-843A-4D26-B127-244596B4A531}" dt="2021-05-06T23:55:37.120" v="14139" actId="165"/>
          <ac:picMkLst>
            <pc:docMk/>
            <pc:sldMk cId="1553509772" sldId="332"/>
            <ac:picMk id="17" creationId="{BE6998AF-4A87-480E-809D-9278677EC193}"/>
          </ac:picMkLst>
        </pc:picChg>
        <pc:picChg chg="mod topLvl">
          <ac:chgData name="Chris Thomas" userId="aac9ef4f-f666-46cb-bbab-4e3950146ffe" providerId="ADAL" clId="{61EBF8A5-843A-4D26-B127-244596B4A531}" dt="2021-05-06T23:55:40.183" v="14140" actId="165"/>
          <ac:picMkLst>
            <pc:docMk/>
            <pc:sldMk cId="1553509772" sldId="332"/>
            <ac:picMk id="19" creationId="{3A865768-966C-43EE-AC6B-FE7A07DCAFC4}"/>
          </ac:picMkLst>
        </pc:picChg>
        <pc:picChg chg="mod">
          <ac:chgData name="Chris Thomas" userId="aac9ef4f-f666-46cb-bbab-4e3950146ffe" providerId="ADAL" clId="{61EBF8A5-843A-4D26-B127-244596B4A531}" dt="2021-05-06T23:55:40.183" v="14140" actId="165"/>
          <ac:picMkLst>
            <pc:docMk/>
            <pc:sldMk cId="1553509772" sldId="332"/>
            <ac:picMk id="21" creationId="{EA10522B-3A38-45CF-9413-B62DD5ADAD8F}"/>
          </ac:picMkLst>
        </pc:picChg>
        <pc:picChg chg="mod">
          <ac:chgData name="Chris Thomas" userId="aac9ef4f-f666-46cb-bbab-4e3950146ffe" providerId="ADAL" clId="{61EBF8A5-843A-4D26-B127-244596B4A531}" dt="2021-05-06T23:55:40.183" v="14140" actId="165"/>
          <ac:picMkLst>
            <pc:docMk/>
            <pc:sldMk cId="1553509772" sldId="332"/>
            <ac:picMk id="22" creationId="{900303E6-7DEC-4C00-86FB-4AD7972E7B21}"/>
          </ac:picMkLst>
        </pc:picChg>
      </pc:sldChg>
      <pc:sldChg chg="addSp delSp modSp add mod ord modAnim">
        <pc:chgData name="Chris Thomas" userId="aac9ef4f-f666-46cb-bbab-4e3950146ffe" providerId="ADAL" clId="{61EBF8A5-843A-4D26-B127-244596B4A531}" dt="2021-05-06T23:51:12.852" v="14138"/>
        <pc:sldMkLst>
          <pc:docMk/>
          <pc:sldMk cId="434176656" sldId="333"/>
        </pc:sldMkLst>
        <pc:grpChg chg="add del mod">
          <ac:chgData name="Chris Thomas" userId="aac9ef4f-f666-46cb-bbab-4e3950146ffe" providerId="ADAL" clId="{61EBF8A5-843A-4D26-B127-244596B4A531}" dt="2021-05-06T23:50:53.883" v="14135" actId="165"/>
          <ac:grpSpMkLst>
            <pc:docMk/>
            <pc:sldMk cId="434176656" sldId="333"/>
            <ac:grpSpMk id="6" creationId="{1EA78DC3-DCB8-441D-9A6C-6EC8B25EDE25}"/>
          </ac:grpSpMkLst>
        </pc:grpChg>
        <pc:grpChg chg="mod topLvl">
          <ac:chgData name="Chris Thomas" userId="aac9ef4f-f666-46cb-bbab-4e3950146ffe" providerId="ADAL" clId="{61EBF8A5-843A-4D26-B127-244596B4A531}" dt="2021-05-06T23:50:53.883" v="14135" actId="165"/>
          <ac:grpSpMkLst>
            <pc:docMk/>
            <pc:sldMk cId="434176656" sldId="333"/>
            <ac:grpSpMk id="7" creationId="{BBB1EB33-38F5-4B9E-B626-1E5D2E13D41C}"/>
          </ac:grpSpMkLst>
        </pc:grpChg>
        <pc:grpChg chg="add del mod">
          <ac:chgData name="Chris Thomas" userId="aac9ef4f-f666-46cb-bbab-4e3950146ffe" providerId="ADAL" clId="{61EBF8A5-843A-4D26-B127-244596B4A531}" dt="2021-05-06T23:50:35.757" v="14134" actId="165"/>
          <ac:grpSpMkLst>
            <pc:docMk/>
            <pc:sldMk cId="434176656" sldId="333"/>
            <ac:grpSpMk id="15" creationId="{4F2B66B4-1B24-4DEB-B6E6-D663AE12C747}"/>
          </ac:grpSpMkLst>
        </pc:grpChg>
        <pc:grpChg chg="mod topLvl">
          <ac:chgData name="Chris Thomas" userId="aac9ef4f-f666-46cb-bbab-4e3950146ffe" providerId="ADAL" clId="{61EBF8A5-843A-4D26-B127-244596B4A531}" dt="2021-05-06T23:50:35.757" v="14134" actId="165"/>
          <ac:grpSpMkLst>
            <pc:docMk/>
            <pc:sldMk cId="434176656" sldId="333"/>
            <ac:grpSpMk id="16" creationId="{4188F967-6EDE-4BE3-AB1F-B6BD57B13502}"/>
          </ac:grpSpMkLst>
        </pc:grpChg>
        <pc:grpChg chg="add del mod">
          <ac:chgData name="Chris Thomas" userId="aac9ef4f-f666-46cb-bbab-4e3950146ffe" providerId="ADAL" clId="{61EBF8A5-843A-4D26-B127-244596B4A531}" dt="2021-05-06T23:50:27.984" v="14133" actId="165"/>
          <ac:grpSpMkLst>
            <pc:docMk/>
            <pc:sldMk cId="434176656" sldId="333"/>
            <ac:grpSpMk id="20" creationId="{7901C0BA-C11F-48D5-B816-4CECDE39C7DD}"/>
          </ac:grpSpMkLst>
        </pc:grpChg>
        <pc:picChg chg="mod topLvl">
          <ac:chgData name="Chris Thomas" userId="aac9ef4f-f666-46cb-bbab-4e3950146ffe" providerId="ADAL" clId="{61EBF8A5-843A-4D26-B127-244596B4A531}" dt="2021-05-06T23:50:53.883" v="14135" actId="165"/>
          <ac:picMkLst>
            <pc:docMk/>
            <pc:sldMk cId="434176656" sldId="333"/>
            <ac:picMk id="9" creationId="{79AE534D-88BE-4AE9-A654-F7D3EB0B52FD}"/>
          </ac:picMkLst>
        </pc:picChg>
        <pc:picChg chg="mod ord">
          <ac:chgData name="Chris Thomas" userId="aac9ef4f-f666-46cb-bbab-4e3950146ffe" providerId="ADAL" clId="{61EBF8A5-843A-4D26-B127-244596B4A531}" dt="2021-05-06T23:50:53.883" v="14135" actId="165"/>
          <ac:picMkLst>
            <pc:docMk/>
            <pc:sldMk cId="434176656" sldId="333"/>
            <ac:picMk id="11" creationId="{7F129574-F4C7-4403-B4F5-9391F0925882}"/>
          </ac:picMkLst>
        </pc:picChg>
        <pc:picChg chg="mod">
          <ac:chgData name="Chris Thomas" userId="aac9ef4f-f666-46cb-bbab-4e3950146ffe" providerId="ADAL" clId="{61EBF8A5-843A-4D26-B127-244596B4A531}" dt="2021-05-06T23:50:53.883" v="14135" actId="165"/>
          <ac:picMkLst>
            <pc:docMk/>
            <pc:sldMk cId="434176656" sldId="333"/>
            <ac:picMk id="13" creationId="{0B33FF36-1697-4225-BAA5-1FCB3867D1E0}"/>
          </ac:picMkLst>
        </pc:picChg>
        <pc:picChg chg="mod topLvl">
          <ac:chgData name="Chris Thomas" userId="aac9ef4f-f666-46cb-bbab-4e3950146ffe" providerId="ADAL" clId="{61EBF8A5-843A-4D26-B127-244596B4A531}" dt="2021-05-06T23:50:35.757" v="14134" actId="165"/>
          <ac:picMkLst>
            <pc:docMk/>
            <pc:sldMk cId="434176656" sldId="333"/>
            <ac:picMk id="17" creationId="{E38DDE58-90B5-44C7-92B4-74CFBDD0A8E2}"/>
          </ac:picMkLst>
        </pc:picChg>
        <pc:picChg chg="mod">
          <ac:chgData name="Chris Thomas" userId="aac9ef4f-f666-46cb-bbab-4e3950146ffe" providerId="ADAL" clId="{61EBF8A5-843A-4D26-B127-244596B4A531}" dt="2021-05-06T23:50:35.757" v="14134" actId="165"/>
          <ac:picMkLst>
            <pc:docMk/>
            <pc:sldMk cId="434176656" sldId="333"/>
            <ac:picMk id="18" creationId="{5F1A6EB0-348C-42FA-97D1-E0EAD76F4A1B}"/>
          </ac:picMkLst>
        </pc:picChg>
        <pc:picChg chg="mod">
          <ac:chgData name="Chris Thomas" userId="aac9ef4f-f666-46cb-bbab-4e3950146ffe" providerId="ADAL" clId="{61EBF8A5-843A-4D26-B127-244596B4A531}" dt="2021-05-06T23:50:35.757" v="14134" actId="165"/>
          <ac:picMkLst>
            <pc:docMk/>
            <pc:sldMk cId="434176656" sldId="333"/>
            <ac:picMk id="19" creationId="{2E6300D4-0EC0-4A5F-94DE-0B58E583BE42}"/>
          </ac:picMkLst>
        </pc:picChg>
        <pc:picChg chg="mod topLvl">
          <ac:chgData name="Chris Thomas" userId="aac9ef4f-f666-46cb-bbab-4e3950146ffe" providerId="ADAL" clId="{61EBF8A5-843A-4D26-B127-244596B4A531}" dt="2021-05-06T23:50:27.984" v="14133" actId="165"/>
          <ac:picMkLst>
            <pc:docMk/>
            <pc:sldMk cId="434176656" sldId="333"/>
            <ac:picMk id="21" creationId="{DED85CB7-AF80-4659-B3D6-4A6A028ED905}"/>
          </ac:picMkLst>
        </pc:picChg>
        <pc:picChg chg="mod topLvl">
          <ac:chgData name="Chris Thomas" userId="aac9ef4f-f666-46cb-bbab-4e3950146ffe" providerId="ADAL" clId="{61EBF8A5-843A-4D26-B127-244596B4A531}" dt="2021-05-06T23:50:27.984" v="14133" actId="165"/>
          <ac:picMkLst>
            <pc:docMk/>
            <pc:sldMk cId="434176656" sldId="333"/>
            <ac:picMk id="22" creationId="{1305DD8C-CF6A-4DE4-8B95-77FE6E9E27EE}"/>
          </ac:picMkLst>
        </pc:picChg>
      </pc:sldChg>
      <pc:sldChg chg="addSp delSp modSp add del mod ord">
        <pc:chgData name="Chris Thomas" userId="aac9ef4f-f666-46cb-bbab-4e3950146ffe" providerId="ADAL" clId="{61EBF8A5-843A-4D26-B127-244596B4A531}" dt="2021-05-01T03:42:15.798" v="7116" actId="2696"/>
        <pc:sldMkLst>
          <pc:docMk/>
          <pc:sldMk cId="2682826923" sldId="334"/>
        </pc:sldMkLst>
        <pc:spChg chg="mod">
          <ac:chgData name="Chris Thomas" userId="aac9ef4f-f666-46cb-bbab-4e3950146ffe" providerId="ADAL" clId="{61EBF8A5-843A-4D26-B127-244596B4A531}" dt="2021-05-01T03:37:11.107" v="7106" actId="255"/>
          <ac:spMkLst>
            <pc:docMk/>
            <pc:sldMk cId="2682826923" sldId="334"/>
            <ac:spMk id="3" creationId="{C2046207-7BA9-4310-98E9-BCDDC53BE825}"/>
          </ac:spMkLst>
        </pc:spChg>
        <pc:graphicFrameChg chg="add del modGraphic">
          <ac:chgData name="Chris Thomas" userId="aac9ef4f-f666-46cb-bbab-4e3950146ffe" providerId="ADAL" clId="{61EBF8A5-843A-4D26-B127-244596B4A531}" dt="2021-05-01T03:37:02.878" v="7105" actId="27309"/>
          <ac:graphicFrameMkLst>
            <pc:docMk/>
            <pc:sldMk cId="2682826923" sldId="334"/>
            <ac:graphicFrameMk id="5" creationId="{D6A1253E-E8E0-4D16-833F-D28EB2009B5C}"/>
          </ac:graphicFrameMkLst>
        </pc:graphicFrameChg>
      </pc:sldChg>
      <pc:sldChg chg="add del">
        <pc:chgData name="Chris Thomas" userId="aac9ef4f-f666-46cb-bbab-4e3950146ffe" providerId="ADAL" clId="{61EBF8A5-843A-4D26-B127-244596B4A531}" dt="2021-05-01T03:39:29.809" v="7110" actId="2890"/>
        <pc:sldMkLst>
          <pc:docMk/>
          <pc:sldMk cId="1549412746" sldId="335"/>
        </pc:sldMkLst>
      </pc:sldChg>
      <pc:sldChg chg="addSp delSp modSp add del mod">
        <pc:chgData name="Chris Thomas" userId="aac9ef4f-f666-46cb-bbab-4e3950146ffe" providerId="ADAL" clId="{61EBF8A5-843A-4D26-B127-244596B4A531}" dt="2021-05-03T00:39:16.995" v="12336" actId="2696"/>
        <pc:sldMkLst>
          <pc:docMk/>
          <pc:sldMk cId="3206205114" sldId="335"/>
        </pc:sldMkLst>
        <pc:picChg chg="add del mod">
          <ac:chgData name="Chris Thomas" userId="aac9ef4f-f666-46cb-bbab-4e3950146ffe" providerId="ADAL" clId="{61EBF8A5-843A-4D26-B127-244596B4A531}" dt="2021-05-03T00:38:05.853" v="12319" actId="21"/>
          <ac:picMkLst>
            <pc:docMk/>
            <pc:sldMk cId="3206205114" sldId="335"/>
            <ac:picMk id="5" creationId="{AD7688C7-FF31-4BEC-ACCF-EAF0CE6B6851}"/>
          </ac:picMkLst>
        </pc:picChg>
      </pc:sldChg>
      <pc:sldChg chg="modSp add del mod">
        <pc:chgData name="Chris Thomas" userId="aac9ef4f-f666-46cb-bbab-4e3950146ffe" providerId="ADAL" clId="{61EBF8A5-843A-4D26-B127-244596B4A531}" dt="2021-05-04T00:19:20.253" v="13151" actId="2696"/>
        <pc:sldMkLst>
          <pc:docMk/>
          <pc:sldMk cId="2301834185" sldId="336"/>
        </pc:sldMkLst>
        <pc:spChg chg="mod">
          <ac:chgData name="Chris Thomas" userId="aac9ef4f-f666-46cb-bbab-4e3950146ffe" providerId="ADAL" clId="{61EBF8A5-843A-4D26-B127-244596B4A531}" dt="2021-05-02T14:05:23.722" v="12074" actId="207"/>
          <ac:spMkLst>
            <pc:docMk/>
            <pc:sldMk cId="2301834185" sldId="336"/>
            <ac:spMk id="3" creationId="{3ADB6EF6-4B50-4729-ADF3-1C403944A2D3}"/>
          </ac:spMkLst>
        </pc:spChg>
      </pc:sldChg>
      <pc:sldChg chg="addSp delSp modSp new mod ord setBg modAnim setClrOvrMap">
        <pc:chgData name="Chris Thomas" userId="aac9ef4f-f666-46cb-bbab-4e3950146ffe" providerId="ADAL" clId="{61EBF8A5-843A-4D26-B127-244596B4A531}" dt="2021-05-06T23:46:43.369" v="14128"/>
        <pc:sldMkLst>
          <pc:docMk/>
          <pc:sldMk cId="1383262156" sldId="337"/>
        </pc:sldMkLst>
        <pc:spChg chg="mod">
          <ac:chgData name="Chris Thomas" userId="aac9ef4f-f666-46cb-bbab-4e3950146ffe" providerId="ADAL" clId="{61EBF8A5-843A-4D26-B127-244596B4A531}" dt="2021-05-01T13:21:13.755" v="8310" actId="26606"/>
          <ac:spMkLst>
            <pc:docMk/>
            <pc:sldMk cId="1383262156" sldId="337"/>
            <ac:spMk id="2" creationId="{8AC5EEBC-A142-4C09-A60E-7018CF523901}"/>
          </ac:spMkLst>
        </pc:spChg>
        <pc:spChg chg="del">
          <ac:chgData name="Chris Thomas" userId="aac9ef4f-f666-46cb-bbab-4e3950146ffe" providerId="ADAL" clId="{61EBF8A5-843A-4D26-B127-244596B4A531}" dt="2021-05-01T13:02:11.737" v="7401" actId="22"/>
          <ac:spMkLst>
            <pc:docMk/>
            <pc:sldMk cId="1383262156" sldId="337"/>
            <ac:spMk id="3" creationId="{EA162466-79CF-4008-AC48-DDF09D66FBBA}"/>
          </ac:spMkLst>
        </pc:spChg>
        <pc:spChg chg="add del">
          <ac:chgData name="Chris Thomas" userId="aac9ef4f-f666-46cb-bbab-4e3950146ffe" providerId="ADAL" clId="{61EBF8A5-843A-4D26-B127-244596B4A531}" dt="2021-05-01T13:10:53.214" v="7509" actId="22"/>
          <ac:spMkLst>
            <pc:docMk/>
            <pc:sldMk cId="1383262156" sldId="337"/>
            <ac:spMk id="7" creationId="{47326FFE-24CA-4B4C-8CF9-DD1D8DCCCD23}"/>
          </ac:spMkLst>
        </pc:spChg>
        <pc:spChg chg="add del">
          <ac:chgData name="Chris Thomas" userId="aac9ef4f-f666-46cb-bbab-4e3950146ffe" providerId="ADAL" clId="{61EBF8A5-843A-4D26-B127-244596B4A531}" dt="2021-05-01T13:21:13.623" v="8309" actId="26606"/>
          <ac:spMkLst>
            <pc:docMk/>
            <pc:sldMk cId="1383262156" sldId="337"/>
            <ac:spMk id="15" creationId="{C7FA33FF-088D-4F16-95A2-2C64D353DEA8}"/>
          </ac:spMkLst>
        </pc:spChg>
        <pc:spChg chg="add del">
          <ac:chgData name="Chris Thomas" userId="aac9ef4f-f666-46cb-bbab-4e3950146ffe" providerId="ADAL" clId="{61EBF8A5-843A-4D26-B127-244596B4A531}" dt="2021-05-01T13:21:13.623" v="8309" actId="26606"/>
          <ac:spMkLst>
            <pc:docMk/>
            <pc:sldMk cId="1383262156" sldId="337"/>
            <ac:spMk id="17" creationId="{A376EFB1-01CF-419F-ABF1-2AF02BBFCBD1}"/>
          </ac:spMkLst>
        </pc:spChg>
        <pc:spChg chg="add del">
          <ac:chgData name="Chris Thomas" userId="aac9ef4f-f666-46cb-bbab-4e3950146ffe" providerId="ADAL" clId="{61EBF8A5-843A-4D26-B127-244596B4A531}" dt="2021-05-01T13:21:13.623" v="8309" actId="26606"/>
          <ac:spMkLst>
            <pc:docMk/>
            <pc:sldMk cId="1383262156" sldId="337"/>
            <ac:spMk id="19" creationId="{FF9DEA15-78BD-4750-AA18-B9F28A6D5AB8}"/>
          </ac:spMkLst>
        </pc:spChg>
        <pc:spChg chg="add">
          <ac:chgData name="Chris Thomas" userId="aac9ef4f-f666-46cb-bbab-4e3950146ffe" providerId="ADAL" clId="{61EBF8A5-843A-4D26-B127-244596B4A531}" dt="2021-05-01T13:21:13.755" v="8310" actId="26606"/>
          <ac:spMkLst>
            <pc:docMk/>
            <pc:sldMk cId="1383262156" sldId="337"/>
            <ac:spMk id="21" creationId="{C7FA33FF-088D-4F16-95A2-2C64D353DEA8}"/>
          </ac:spMkLst>
        </pc:spChg>
        <pc:spChg chg="add">
          <ac:chgData name="Chris Thomas" userId="aac9ef4f-f666-46cb-bbab-4e3950146ffe" providerId="ADAL" clId="{61EBF8A5-843A-4D26-B127-244596B4A531}" dt="2021-05-01T13:21:13.755" v="8310" actId="26606"/>
          <ac:spMkLst>
            <pc:docMk/>
            <pc:sldMk cId="1383262156" sldId="337"/>
            <ac:spMk id="22" creationId="{A376EFB1-01CF-419F-ABF1-2AF02BBFCBD1}"/>
          </ac:spMkLst>
        </pc:spChg>
        <pc:spChg chg="add">
          <ac:chgData name="Chris Thomas" userId="aac9ef4f-f666-46cb-bbab-4e3950146ffe" providerId="ADAL" clId="{61EBF8A5-843A-4D26-B127-244596B4A531}" dt="2021-05-01T13:21:13.755" v="8310" actId="26606"/>
          <ac:spMkLst>
            <pc:docMk/>
            <pc:sldMk cId="1383262156" sldId="337"/>
            <ac:spMk id="23" creationId="{FF9DEA15-78BD-4750-AA18-B9F28A6D5AB8}"/>
          </ac:spMkLst>
        </pc:spChg>
        <pc:graphicFrameChg chg="add mod modGraphic">
          <ac:chgData name="Chris Thomas" userId="aac9ef4f-f666-46cb-bbab-4e3950146ffe" providerId="ADAL" clId="{61EBF8A5-843A-4D26-B127-244596B4A531}" dt="2021-05-03T01:29:40.702" v="12497"/>
          <ac:graphicFrameMkLst>
            <pc:docMk/>
            <pc:sldMk cId="1383262156" sldId="337"/>
            <ac:graphicFrameMk id="10" creationId="{8A9E92A5-49CA-489B-855B-CDB2361B32D9}"/>
          </ac:graphicFrameMkLst>
        </pc:graphicFrameChg>
        <pc:picChg chg="add mod ord">
          <ac:chgData name="Chris Thomas" userId="aac9ef4f-f666-46cb-bbab-4e3950146ffe" providerId="ADAL" clId="{61EBF8A5-843A-4D26-B127-244596B4A531}" dt="2021-05-01T13:29:10.336" v="8582" actId="1582"/>
          <ac:picMkLst>
            <pc:docMk/>
            <pc:sldMk cId="1383262156" sldId="337"/>
            <ac:picMk id="5" creationId="{E3E228D1-8204-4AC5-835F-777855859A5A}"/>
          </ac:picMkLst>
        </pc:picChg>
        <pc:picChg chg="add del mod">
          <ac:chgData name="Chris Thomas" userId="aac9ef4f-f666-46cb-bbab-4e3950146ffe" providerId="ADAL" clId="{61EBF8A5-843A-4D26-B127-244596B4A531}" dt="2021-05-01T13:11:21.168" v="7513" actId="478"/>
          <ac:picMkLst>
            <pc:docMk/>
            <pc:sldMk cId="1383262156" sldId="337"/>
            <ac:picMk id="9" creationId="{69F24862-7F7E-44CC-843D-77707135ACE9}"/>
          </ac:picMkLst>
        </pc:picChg>
        <pc:picChg chg="add mod">
          <ac:chgData name="Chris Thomas" userId="aac9ef4f-f666-46cb-bbab-4e3950146ffe" providerId="ADAL" clId="{61EBF8A5-843A-4D26-B127-244596B4A531}" dt="2021-05-01T13:33:09.565" v="8634" actId="1076"/>
          <ac:picMkLst>
            <pc:docMk/>
            <pc:sldMk cId="1383262156" sldId="337"/>
            <ac:picMk id="12" creationId="{36B32080-369E-4A3F-A31A-6FCBC727EC43}"/>
          </ac:picMkLst>
        </pc:picChg>
        <pc:picChg chg="add del mod">
          <ac:chgData name="Chris Thomas" userId="aac9ef4f-f666-46cb-bbab-4e3950146ffe" providerId="ADAL" clId="{61EBF8A5-843A-4D26-B127-244596B4A531}" dt="2021-05-01T13:34:47.754" v="8640" actId="478"/>
          <ac:picMkLst>
            <pc:docMk/>
            <pc:sldMk cId="1383262156" sldId="337"/>
            <ac:picMk id="14" creationId="{D37ACF8D-5122-49E0-96C2-53E36C5FA82E}"/>
          </ac:picMkLst>
        </pc:picChg>
        <pc:picChg chg="add del mod">
          <ac:chgData name="Chris Thomas" userId="aac9ef4f-f666-46cb-bbab-4e3950146ffe" providerId="ADAL" clId="{61EBF8A5-843A-4D26-B127-244596B4A531}" dt="2021-05-01T13:36:11.226" v="8642" actId="478"/>
          <ac:picMkLst>
            <pc:docMk/>
            <pc:sldMk cId="1383262156" sldId="337"/>
            <ac:picMk id="18" creationId="{9A7B337B-09FE-4699-8419-9FD2E80EBCB5}"/>
          </ac:picMkLst>
        </pc:picChg>
        <pc:picChg chg="add mod">
          <ac:chgData name="Chris Thomas" userId="aac9ef4f-f666-46cb-bbab-4e3950146ffe" providerId="ADAL" clId="{61EBF8A5-843A-4D26-B127-244596B4A531}" dt="2021-05-01T13:37:42.465" v="8665" actId="1035"/>
          <ac:picMkLst>
            <pc:docMk/>
            <pc:sldMk cId="1383262156" sldId="337"/>
            <ac:picMk id="24" creationId="{558AAF6F-048F-4273-B852-CC4CEF96E9D6}"/>
          </ac:picMkLst>
        </pc:picChg>
      </pc:sldChg>
      <pc:sldChg chg="addSp delSp modSp add del mod setClrOvrMap">
        <pc:chgData name="Chris Thomas" userId="aac9ef4f-f666-46cb-bbab-4e3950146ffe" providerId="ADAL" clId="{61EBF8A5-843A-4D26-B127-244596B4A531}" dt="2021-05-01T12:55:07.551" v="7399" actId="2696"/>
        <pc:sldMkLst>
          <pc:docMk/>
          <pc:sldMk cId="3061114138" sldId="337"/>
        </pc:sldMkLst>
        <pc:spChg chg="mod ord">
          <ac:chgData name="Chris Thomas" userId="aac9ef4f-f666-46cb-bbab-4e3950146ffe" providerId="ADAL" clId="{61EBF8A5-843A-4D26-B127-244596B4A531}" dt="2021-05-01T12:50:58.129" v="7355" actId="26606"/>
          <ac:spMkLst>
            <pc:docMk/>
            <pc:sldMk cId="3061114138" sldId="337"/>
            <ac:spMk id="15" creationId="{BD0D73F3-1A5B-492C-8CAC-FB6925759F21}"/>
          </ac:spMkLst>
        </pc:spChg>
        <pc:spChg chg="mod">
          <ac:chgData name="Chris Thomas" userId="aac9ef4f-f666-46cb-bbab-4e3950146ffe" providerId="ADAL" clId="{61EBF8A5-843A-4D26-B127-244596B4A531}" dt="2021-05-01T12:50:58.129" v="7355" actId="26606"/>
          <ac:spMkLst>
            <pc:docMk/>
            <pc:sldMk cId="3061114138" sldId="337"/>
            <ac:spMk id="40" creationId="{E741F1CE-04C3-4146-906A-B59EC1B9C55C}"/>
          </ac:spMkLst>
        </pc:spChg>
        <pc:spChg chg="add del">
          <ac:chgData name="Chris Thomas" userId="aac9ef4f-f666-46cb-bbab-4e3950146ffe" providerId="ADAL" clId="{61EBF8A5-843A-4D26-B127-244596B4A531}" dt="2021-05-01T12:50:58.129" v="7355" actId="26606"/>
          <ac:spMkLst>
            <pc:docMk/>
            <pc:sldMk cId="3061114138" sldId="337"/>
            <ac:spMk id="44" creationId="{B0792D4F-247E-46FE-85FC-881DEFA41D94}"/>
          </ac:spMkLst>
        </pc:spChg>
        <pc:spChg chg="add del">
          <ac:chgData name="Chris Thomas" userId="aac9ef4f-f666-46cb-bbab-4e3950146ffe" providerId="ADAL" clId="{61EBF8A5-843A-4D26-B127-244596B4A531}" dt="2021-05-01T12:50:58.129" v="7355" actId="26606"/>
          <ac:spMkLst>
            <pc:docMk/>
            <pc:sldMk cId="3061114138" sldId="337"/>
            <ac:spMk id="51" creationId="{C7FA33FF-088D-4F16-95A2-2C64D353DEA8}"/>
          </ac:spMkLst>
        </pc:spChg>
        <pc:spChg chg="add del">
          <ac:chgData name="Chris Thomas" userId="aac9ef4f-f666-46cb-bbab-4e3950146ffe" providerId="ADAL" clId="{61EBF8A5-843A-4D26-B127-244596B4A531}" dt="2021-05-01T12:50:58.129" v="7355" actId="26606"/>
          <ac:spMkLst>
            <pc:docMk/>
            <pc:sldMk cId="3061114138" sldId="337"/>
            <ac:spMk id="53" creationId="{A376EFB1-01CF-419F-ABF1-2AF02BBFCBD1}"/>
          </ac:spMkLst>
        </pc:spChg>
        <pc:spChg chg="add del">
          <ac:chgData name="Chris Thomas" userId="aac9ef4f-f666-46cb-bbab-4e3950146ffe" providerId="ADAL" clId="{61EBF8A5-843A-4D26-B127-244596B4A531}" dt="2021-05-01T12:50:58.129" v="7355" actId="26606"/>
          <ac:spMkLst>
            <pc:docMk/>
            <pc:sldMk cId="3061114138" sldId="337"/>
            <ac:spMk id="55" creationId="{FF9DEA15-78BD-4750-AA18-B9F28A6D5AB8}"/>
          </ac:spMkLst>
        </pc:spChg>
        <pc:picChg chg="mod ord">
          <ac:chgData name="Chris Thomas" userId="aac9ef4f-f666-46cb-bbab-4e3950146ffe" providerId="ADAL" clId="{61EBF8A5-843A-4D26-B127-244596B4A531}" dt="2021-05-01T12:50:58.129" v="7355" actId="26606"/>
          <ac:picMkLst>
            <pc:docMk/>
            <pc:sldMk cId="3061114138" sldId="337"/>
            <ac:picMk id="33" creationId="{D58344BB-BC0C-4B61-AB09-C530D15CB15F}"/>
          </ac:picMkLst>
        </pc:picChg>
        <pc:cxnChg chg="add del">
          <ac:chgData name="Chris Thomas" userId="aac9ef4f-f666-46cb-bbab-4e3950146ffe" providerId="ADAL" clId="{61EBF8A5-843A-4D26-B127-244596B4A531}" dt="2021-05-01T12:50:58.129" v="7355" actId="26606"/>
          <ac:cxnSpMkLst>
            <pc:docMk/>
            <pc:sldMk cId="3061114138" sldId="337"/>
            <ac:cxnSpMk id="46" creationId="{CE272F12-AF86-441A-BC1B-C014BBBF85B5}"/>
          </ac:cxnSpMkLst>
        </pc:cxnChg>
      </pc:sldChg>
      <pc:sldChg chg="addSp delSp modSp new mod setBg setClrOvrMap">
        <pc:chgData name="Chris Thomas" userId="aac9ef4f-f666-46cb-bbab-4e3950146ffe" providerId="ADAL" clId="{61EBF8A5-843A-4D26-B127-244596B4A531}" dt="2021-05-02T14:05:58.465" v="12080" actId="208"/>
        <pc:sldMkLst>
          <pc:docMk/>
          <pc:sldMk cId="1706925686" sldId="338"/>
        </pc:sldMkLst>
        <pc:spChg chg="del">
          <ac:chgData name="Chris Thomas" userId="aac9ef4f-f666-46cb-bbab-4e3950146ffe" providerId="ADAL" clId="{61EBF8A5-843A-4D26-B127-244596B4A531}" dt="2021-05-01T19:35:07.585" v="9230" actId="478"/>
          <ac:spMkLst>
            <pc:docMk/>
            <pc:sldMk cId="1706925686" sldId="338"/>
            <ac:spMk id="2" creationId="{9E232CC9-A9A1-4F98-849F-3EF3374E3B02}"/>
          </ac:spMkLst>
        </pc:spChg>
        <pc:spChg chg="del">
          <ac:chgData name="Chris Thomas" userId="aac9ef4f-f666-46cb-bbab-4e3950146ffe" providerId="ADAL" clId="{61EBF8A5-843A-4D26-B127-244596B4A531}" dt="2021-05-01T19:28:26.739" v="9208" actId="931"/>
          <ac:spMkLst>
            <pc:docMk/>
            <pc:sldMk cId="1706925686" sldId="338"/>
            <ac:spMk id="3" creationId="{10AAB8CC-0016-4FCF-9AC7-9B1DFDA2D4E0}"/>
          </ac:spMkLst>
        </pc:spChg>
        <pc:spChg chg="add del mod">
          <ac:chgData name="Chris Thomas" userId="aac9ef4f-f666-46cb-bbab-4e3950146ffe" providerId="ADAL" clId="{61EBF8A5-843A-4D26-B127-244596B4A531}" dt="2021-05-01T19:30:29.559" v="9220" actId="931"/>
          <ac:spMkLst>
            <pc:docMk/>
            <pc:sldMk cId="1706925686" sldId="338"/>
            <ac:spMk id="11" creationId="{47B051F3-5746-48D3-B308-A3912F4521B8}"/>
          </ac:spMkLst>
        </pc:spChg>
        <pc:spChg chg="add del mod">
          <ac:chgData name="Chris Thomas" userId="aac9ef4f-f666-46cb-bbab-4e3950146ffe" providerId="ADAL" clId="{61EBF8A5-843A-4D26-B127-244596B4A531}" dt="2021-05-01T19:57:26.234" v="9252" actId="478"/>
          <ac:spMkLst>
            <pc:docMk/>
            <pc:sldMk cId="1706925686" sldId="338"/>
            <ac:spMk id="22" creationId="{7A874920-5526-4B20-87AF-0C80E5AEB76E}"/>
          </ac:spMkLst>
        </pc:spChg>
        <pc:spChg chg="add del">
          <ac:chgData name="Chris Thomas" userId="aac9ef4f-f666-46cb-bbab-4e3950146ffe" providerId="ADAL" clId="{61EBF8A5-843A-4D26-B127-244596B4A531}" dt="2021-05-01T20:01:30.663" v="9286" actId="931"/>
          <ac:spMkLst>
            <pc:docMk/>
            <pc:sldMk cId="1706925686" sldId="338"/>
            <ac:spMk id="28" creationId="{BE6EBA5B-2FFD-488F-B67A-FB55B2CD2768}"/>
          </ac:spMkLst>
        </pc:spChg>
        <pc:spChg chg="add del mod">
          <ac:chgData name="Chris Thomas" userId="aac9ef4f-f666-46cb-bbab-4e3950146ffe" providerId="ADAL" clId="{61EBF8A5-843A-4D26-B127-244596B4A531}" dt="2021-05-01T20:02:52.429" v="9288" actId="931"/>
          <ac:spMkLst>
            <pc:docMk/>
            <pc:sldMk cId="1706925686" sldId="338"/>
            <ac:spMk id="29" creationId="{940E5534-79B6-4789-9885-57F746648129}"/>
          </ac:spMkLst>
        </pc:spChg>
        <pc:spChg chg="add">
          <ac:chgData name="Chris Thomas" userId="aac9ef4f-f666-46cb-bbab-4e3950146ffe" providerId="ADAL" clId="{61EBF8A5-843A-4D26-B127-244596B4A531}" dt="2021-05-01T20:00:09.837" v="9266" actId="26606"/>
          <ac:spMkLst>
            <pc:docMk/>
            <pc:sldMk cId="1706925686" sldId="338"/>
            <ac:spMk id="31" creationId="{C991AD47-9C99-472F-BDAA-21B183F33947}"/>
          </ac:spMkLst>
        </pc:spChg>
        <pc:spChg chg="add">
          <ac:chgData name="Chris Thomas" userId="aac9ef4f-f666-46cb-bbab-4e3950146ffe" providerId="ADAL" clId="{61EBF8A5-843A-4D26-B127-244596B4A531}" dt="2021-05-01T20:00:09.837" v="9266" actId="26606"/>
          <ac:spMkLst>
            <pc:docMk/>
            <pc:sldMk cId="1706925686" sldId="338"/>
            <ac:spMk id="33" creationId="{9E706731-3860-4E73-9335-A870F6741F0B}"/>
          </ac:spMkLst>
        </pc:spChg>
        <pc:spChg chg="add">
          <ac:chgData name="Chris Thomas" userId="aac9ef4f-f666-46cb-bbab-4e3950146ffe" providerId="ADAL" clId="{61EBF8A5-843A-4D26-B127-244596B4A531}" dt="2021-05-01T20:00:09.837" v="9266" actId="26606"/>
          <ac:spMkLst>
            <pc:docMk/>
            <pc:sldMk cId="1706925686" sldId="338"/>
            <ac:spMk id="35" creationId="{CD2ED21F-DC95-4AD1-8327-D561F5FCA3A6}"/>
          </ac:spMkLst>
        </pc:spChg>
        <pc:spChg chg="add del mod">
          <ac:chgData name="Chris Thomas" userId="aac9ef4f-f666-46cb-bbab-4e3950146ffe" providerId="ADAL" clId="{61EBF8A5-843A-4D26-B127-244596B4A531}" dt="2021-05-01T20:05:24.681" v="9405" actId="478"/>
          <ac:spMkLst>
            <pc:docMk/>
            <pc:sldMk cId="1706925686" sldId="338"/>
            <ac:spMk id="38" creationId="{D3D6D644-316E-49D0-AD69-404FCD1F3D73}"/>
          </ac:spMkLst>
        </pc:spChg>
        <pc:spChg chg="add mod">
          <ac:chgData name="Chris Thomas" userId="aac9ef4f-f666-46cb-bbab-4e3950146ffe" providerId="ADAL" clId="{61EBF8A5-843A-4D26-B127-244596B4A531}" dt="2021-05-01T20:31:16.393" v="9824" actId="20577"/>
          <ac:spMkLst>
            <pc:docMk/>
            <pc:sldMk cId="1706925686" sldId="338"/>
            <ac:spMk id="39" creationId="{BBF6219B-4554-4D69-ABB6-7DDE3957DF0D}"/>
          </ac:spMkLst>
        </pc:spChg>
        <pc:spChg chg="add del mod">
          <ac:chgData name="Chris Thomas" userId="aac9ef4f-f666-46cb-bbab-4e3950146ffe" providerId="ADAL" clId="{61EBF8A5-843A-4D26-B127-244596B4A531}" dt="2021-05-01T20:05:28.341" v="9406" actId="478"/>
          <ac:spMkLst>
            <pc:docMk/>
            <pc:sldMk cId="1706925686" sldId="338"/>
            <ac:spMk id="41" creationId="{B71C0B06-E403-495A-B7B3-40F448BB5266}"/>
          </ac:spMkLst>
        </pc:spChg>
        <pc:picChg chg="add del mod">
          <ac:chgData name="Chris Thomas" userId="aac9ef4f-f666-46cb-bbab-4e3950146ffe" providerId="ADAL" clId="{61EBF8A5-843A-4D26-B127-244596B4A531}" dt="2021-05-01T19:30:03.633" v="9219" actId="478"/>
          <ac:picMkLst>
            <pc:docMk/>
            <pc:sldMk cId="1706925686" sldId="338"/>
            <ac:picMk id="5" creationId="{AF03636B-1D20-4EDA-AD02-D519BD8B1CEE}"/>
          </ac:picMkLst>
        </pc:picChg>
        <pc:picChg chg="add del mod">
          <ac:chgData name="Chris Thomas" userId="aac9ef4f-f666-46cb-bbab-4e3950146ffe" providerId="ADAL" clId="{61EBF8A5-843A-4D26-B127-244596B4A531}" dt="2021-05-01T19:29:12.751" v="9214" actId="478"/>
          <ac:picMkLst>
            <pc:docMk/>
            <pc:sldMk cId="1706925686" sldId="338"/>
            <ac:picMk id="7" creationId="{4B00F175-2ADC-4BFE-A5F0-56C76B3368FE}"/>
          </ac:picMkLst>
        </pc:picChg>
        <pc:picChg chg="add mod">
          <ac:chgData name="Chris Thomas" userId="aac9ef4f-f666-46cb-bbab-4e3950146ffe" providerId="ADAL" clId="{61EBF8A5-843A-4D26-B127-244596B4A531}" dt="2021-05-02T14:05:58.465" v="12080" actId="208"/>
          <ac:picMkLst>
            <pc:docMk/>
            <pc:sldMk cId="1706925686" sldId="338"/>
            <ac:picMk id="9" creationId="{2EDC2FD9-4AEF-4554-8CC6-A89D8D2D1CD2}"/>
          </ac:picMkLst>
        </pc:picChg>
        <pc:picChg chg="add mod ord">
          <ac:chgData name="Chris Thomas" userId="aac9ef4f-f666-46cb-bbab-4e3950146ffe" providerId="ADAL" clId="{61EBF8A5-843A-4D26-B127-244596B4A531}" dt="2021-05-02T14:05:42.141" v="12076" actId="1582"/>
          <ac:picMkLst>
            <pc:docMk/>
            <pc:sldMk cId="1706925686" sldId="338"/>
            <ac:picMk id="13" creationId="{AA58EFD2-51EA-49E4-9F29-28A940AE2CA6}"/>
          </ac:picMkLst>
        </pc:picChg>
        <pc:picChg chg="add del mod">
          <ac:chgData name="Chris Thomas" userId="aac9ef4f-f666-46cb-bbab-4e3950146ffe" providerId="ADAL" clId="{61EBF8A5-843A-4D26-B127-244596B4A531}" dt="2021-05-01T19:35:14.222" v="9233" actId="478"/>
          <ac:picMkLst>
            <pc:docMk/>
            <pc:sldMk cId="1706925686" sldId="338"/>
            <ac:picMk id="15" creationId="{9A605CF0-88EF-47FD-AE16-7FC5C0AB7832}"/>
          </ac:picMkLst>
        </pc:picChg>
        <pc:picChg chg="add del mod">
          <ac:chgData name="Chris Thomas" userId="aac9ef4f-f666-46cb-bbab-4e3950146ffe" providerId="ADAL" clId="{61EBF8A5-843A-4D26-B127-244596B4A531}" dt="2021-05-01T19:58:51.094" v="9257" actId="478"/>
          <ac:picMkLst>
            <pc:docMk/>
            <pc:sldMk cId="1706925686" sldId="338"/>
            <ac:picMk id="17" creationId="{B13549A4-3AF4-49C4-8260-BE7B2D37972C}"/>
          </ac:picMkLst>
        </pc:picChg>
        <pc:picChg chg="add del mod">
          <ac:chgData name="Chris Thomas" userId="aac9ef4f-f666-46cb-bbab-4e3950146ffe" providerId="ADAL" clId="{61EBF8A5-843A-4D26-B127-244596B4A531}" dt="2021-05-01T19:42:35.448" v="9248" actId="478"/>
          <ac:picMkLst>
            <pc:docMk/>
            <pc:sldMk cId="1706925686" sldId="338"/>
            <ac:picMk id="19" creationId="{109D2862-AF50-4009-A863-65B1D0FB4DBF}"/>
          </ac:picMkLst>
        </pc:picChg>
        <pc:picChg chg="add del mod">
          <ac:chgData name="Chris Thomas" userId="aac9ef4f-f666-46cb-bbab-4e3950146ffe" providerId="ADAL" clId="{61EBF8A5-843A-4D26-B127-244596B4A531}" dt="2021-05-01T19:57:26.234" v="9252" actId="478"/>
          <ac:picMkLst>
            <pc:docMk/>
            <pc:sldMk cId="1706925686" sldId="338"/>
            <ac:picMk id="21" creationId="{504900DE-4BF4-4F9D-AAB4-229E1789CDB8}"/>
          </ac:picMkLst>
        </pc:picChg>
        <pc:picChg chg="add mod">
          <ac:chgData name="Chris Thomas" userId="aac9ef4f-f666-46cb-bbab-4e3950146ffe" providerId="ADAL" clId="{61EBF8A5-843A-4D26-B127-244596B4A531}" dt="2021-05-02T14:05:50.826" v="12078" actId="208"/>
          <ac:picMkLst>
            <pc:docMk/>
            <pc:sldMk cId="1706925686" sldId="338"/>
            <ac:picMk id="24" creationId="{ABAD768A-231D-417B-97F3-58DED5FCC175}"/>
          </ac:picMkLst>
        </pc:picChg>
        <pc:picChg chg="add del mod">
          <ac:chgData name="Chris Thomas" userId="aac9ef4f-f666-46cb-bbab-4e3950146ffe" providerId="ADAL" clId="{61EBF8A5-843A-4D26-B127-244596B4A531}" dt="2021-05-01T20:01:32.518" v="9287" actId="478"/>
          <ac:picMkLst>
            <pc:docMk/>
            <pc:sldMk cId="1706925686" sldId="338"/>
            <ac:picMk id="26" creationId="{0F64C60C-C01D-4173-9DC2-37E22CB550EB}"/>
          </ac:picMkLst>
        </pc:picChg>
        <pc:picChg chg="add del mod">
          <ac:chgData name="Chris Thomas" userId="aac9ef4f-f666-46cb-bbab-4e3950146ffe" providerId="ADAL" clId="{61EBF8A5-843A-4D26-B127-244596B4A531}" dt="2021-05-01T20:03:16.889" v="9295" actId="478"/>
          <ac:picMkLst>
            <pc:docMk/>
            <pc:sldMk cId="1706925686" sldId="338"/>
            <ac:picMk id="32" creationId="{6720C247-23EB-45DF-AA76-3B8C83EFC259}"/>
          </ac:picMkLst>
        </pc:picChg>
        <pc:picChg chg="add del mod">
          <ac:chgData name="Chris Thomas" userId="aac9ef4f-f666-46cb-bbab-4e3950146ffe" providerId="ADAL" clId="{61EBF8A5-843A-4D26-B127-244596B4A531}" dt="2021-05-01T20:04:06.353" v="9355" actId="478"/>
          <ac:picMkLst>
            <pc:docMk/>
            <pc:sldMk cId="1706925686" sldId="338"/>
            <ac:picMk id="36" creationId="{378FE7A8-7C82-46F7-9913-0CEC083420D9}"/>
          </ac:picMkLst>
        </pc:picChg>
      </pc:sldChg>
      <pc:sldChg chg="addSp delSp modSp add del mod ord setBg modClrScheme setClrOvrMap delDesignElem chgLayout">
        <pc:chgData name="Chris Thomas" userId="aac9ef4f-f666-46cb-bbab-4e3950146ffe" providerId="ADAL" clId="{61EBF8A5-843A-4D26-B127-244596B4A531}" dt="2021-05-01T12:55:02.601" v="7398" actId="2696"/>
        <pc:sldMkLst>
          <pc:docMk/>
          <pc:sldMk cId="2662985183" sldId="338"/>
        </pc:sldMkLst>
        <pc:spChg chg="mod ord">
          <ac:chgData name="Chris Thomas" userId="aac9ef4f-f666-46cb-bbab-4e3950146ffe" providerId="ADAL" clId="{61EBF8A5-843A-4D26-B127-244596B4A531}" dt="2021-05-01T12:54:59.707" v="7397" actId="26606"/>
          <ac:spMkLst>
            <pc:docMk/>
            <pc:sldMk cId="2662985183" sldId="338"/>
            <ac:spMk id="2" creationId="{C2B890A4-797D-41D7-8FCF-197C6226D35A}"/>
          </ac:spMkLst>
        </pc:spChg>
        <pc:spChg chg="del mod ord">
          <ac:chgData name="Chris Thomas" userId="aac9ef4f-f666-46cb-bbab-4e3950146ffe" providerId="ADAL" clId="{61EBF8A5-843A-4D26-B127-244596B4A531}" dt="2021-05-01T12:54:42.135" v="7389" actId="478"/>
          <ac:spMkLst>
            <pc:docMk/>
            <pc:sldMk cId="2662985183" sldId="338"/>
            <ac:spMk id="3" creationId="{6D94AE7A-30CB-43C4-9898-0C49B0A2900E}"/>
          </ac:spMkLst>
        </pc:spChg>
        <pc:spChg chg="add mod ord">
          <ac:chgData name="Chris Thomas" userId="aac9ef4f-f666-46cb-bbab-4e3950146ffe" providerId="ADAL" clId="{61EBF8A5-843A-4D26-B127-244596B4A531}" dt="2021-05-01T12:54:59.707" v="7397" actId="26606"/>
          <ac:spMkLst>
            <pc:docMk/>
            <pc:sldMk cId="2662985183" sldId="338"/>
            <ac:spMk id="4" creationId="{8AD38EA2-6914-47A8-AC61-35E5AC9B4131}"/>
          </ac:spMkLst>
        </pc:spChg>
        <pc:spChg chg="add del">
          <ac:chgData name="Chris Thomas" userId="aac9ef4f-f666-46cb-bbab-4e3950146ffe" providerId="ADAL" clId="{61EBF8A5-843A-4D26-B127-244596B4A531}" dt="2021-05-01T12:54:53.335" v="7391" actId="26606"/>
          <ac:spMkLst>
            <pc:docMk/>
            <pc:sldMk cId="2662985183" sldId="338"/>
            <ac:spMk id="9" creationId="{C3896A03-3945-419A-B66B-4EE266EDD152}"/>
          </ac:spMkLst>
        </pc:spChg>
        <pc:spChg chg="add del">
          <ac:chgData name="Chris Thomas" userId="aac9ef4f-f666-46cb-bbab-4e3950146ffe" providerId="ADAL" clId="{61EBF8A5-843A-4D26-B127-244596B4A531}" dt="2021-05-01T12:54:53.335" v="7391" actId="26606"/>
          <ac:spMkLst>
            <pc:docMk/>
            <pc:sldMk cId="2662985183" sldId="338"/>
            <ac:spMk id="11" creationId="{B34F5AD2-EDBD-4BBD-A55C-EAFFD0C7097A}"/>
          </ac:spMkLst>
        </pc:spChg>
        <pc:spChg chg="add del">
          <ac:chgData name="Chris Thomas" userId="aac9ef4f-f666-46cb-bbab-4e3950146ffe" providerId="ADAL" clId="{61EBF8A5-843A-4D26-B127-244596B4A531}" dt="2021-05-01T12:54:53.335" v="7391" actId="26606"/>
          <ac:spMkLst>
            <pc:docMk/>
            <pc:sldMk cId="2662985183" sldId="338"/>
            <ac:spMk id="13" creationId="{B8EAE243-3A9F-4A46-B0D9-04C723A8A1BD}"/>
          </ac:spMkLst>
        </pc:spChg>
        <pc:spChg chg="del">
          <ac:chgData name="Chris Thomas" userId="aac9ef4f-f666-46cb-bbab-4e3950146ffe" providerId="ADAL" clId="{61EBF8A5-843A-4D26-B127-244596B4A531}" dt="2021-05-01T12:54:20.539" v="7385" actId="700"/>
          <ac:spMkLst>
            <pc:docMk/>
            <pc:sldMk cId="2662985183" sldId="338"/>
            <ac:spMk id="15" creationId="{C7FA33FF-088D-4F16-95A2-2C64D353DEA8}"/>
          </ac:spMkLst>
        </pc:spChg>
        <pc:spChg chg="add del">
          <ac:chgData name="Chris Thomas" userId="aac9ef4f-f666-46cb-bbab-4e3950146ffe" providerId="ADAL" clId="{61EBF8A5-843A-4D26-B127-244596B4A531}" dt="2021-05-01T12:54:55.411" v="7393" actId="26606"/>
          <ac:spMkLst>
            <pc:docMk/>
            <pc:sldMk cId="2662985183" sldId="338"/>
            <ac:spMk id="16" creationId="{8249E89B-63A5-45DA-A170-5B661FCE4F6E}"/>
          </ac:spMkLst>
        </pc:spChg>
        <pc:spChg chg="del">
          <ac:chgData name="Chris Thomas" userId="aac9ef4f-f666-46cb-bbab-4e3950146ffe" providerId="ADAL" clId="{61EBF8A5-843A-4D26-B127-244596B4A531}" dt="2021-05-01T12:54:20.539" v="7385" actId="700"/>
          <ac:spMkLst>
            <pc:docMk/>
            <pc:sldMk cId="2662985183" sldId="338"/>
            <ac:spMk id="17" creationId="{A376EFB1-01CF-419F-ABF1-2AF02BBFCBD1}"/>
          </ac:spMkLst>
        </pc:spChg>
        <pc:spChg chg="add del">
          <ac:chgData name="Chris Thomas" userId="aac9ef4f-f666-46cb-bbab-4e3950146ffe" providerId="ADAL" clId="{61EBF8A5-843A-4D26-B127-244596B4A531}" dt="2021-05-01T12:54:55.411" v="7393" actId="26606"/>
          <ac:spMkLst>
            <pc:docMk/>
            <pc:sldMk cId="2662985183" sldId="338"/>
            <ac:spMk id="18" creationId="{A5D714AD-9E94-4752-AA45-D4B0EAAB52E2}"/>
          </ac:spMkLst>
        </pc:spChg>
        <pc:spChg chg="del">
          <ac:chgData name="Chris Thomas" userId="aac9ef4f-f666-46cb-bbab-4e3950146ffe" providerId="ADAL" clId="{61EBF8A5-843A-4D26-B127-244596B4A531}" dt="2021-05-01T12:54:20.539" v="7385" actId="700"/>
          <ac:spMkLst>
            <pc:docMk/>
            <pc:sldMk cId="2662985183" sldId="338"/>
            <ac:spMk id="19" creationId="{FF9DEA15-78BD-4750-AA18-B9F28A6D5AB8}"/>
          </ac:spMkLst>
        </pc:spChg>
        <pc:spChg chg="add del">
          <ac:chgData name="Chris Thomas" userId="aac9ef4f-f666-46cb-bbab-4e3950146ffe" providerId="ADAL" clId="{61EBF8A5-843A-4D26-B127-244596B4A531}" dt="2021-05-01T12:54:55.411" v="7393" actId="26606"/>
          <ac:spMkLst>
            <pc:docMk/>
            <pc:sldMk cId="2662985183" sldId="338"/>
            <ac:spMk id="20" creationId="{7FF89E09-42FB-4694-96E4-95652B1D83E4}"/>
          </ac:spMkLst>
        </pc:spChg>
        <pc:spChg chg="add del">
          <ac:chgData name="Chris Thomas" userId="aac9ef4f-f666-46cb-bbab-4e3950146ffe" providerId="ADAL" clId="{61EBF8A5-843A-4D26-B127-244596B4A531}" dt="2021-05-01T12:54:55.411" v="7393" actId="26606"/>
          <ac:spMkLst>
            <pc:docMk/>
            <pc:sldMk cId="2662985183" sldId="338"/>
            <ac:spMk id="21" creationId="{25D3C032-881F-4579-A4BF-0FA966E9F350}"/>
          </ac:spMkLst>
        </pc:spChg>
        <pc:spChg chg="add del">
          <ac:chgData name="Chris Thomas" userId="aac9ef4f-f666-46cb-bbab-4e3950146ffe" providerId="ADAL" clId="{61EBF8A5-843A-4D26-B127-244596B4A531}" dt="2021-05-01T12:54:57.577" v="7395" actId="26606"/>
          <ac:spMkLst>
            <pc:docMk/>
            <pc:sldMk cId="2662985183" sldId="338"/>
            <ac:spMk id="23" creationId="{EA67B5B4-3A24-436E-B663-1B2EBFF8A0CD}"/>
          </ac:spMkLst>
        </pc:spChg>
        <pc:spChg chg="add del">
          <ac:chgData name="Chris Thomas" userId="aac9ef4f-f666-46cb-bbab-4e3950146ffe" providerId="ADAL" clId="{61EBF8A5-843A-4D26-B127-244596B4A531}" dt="2021-05-01T12:54:57.577" v="7395" actId="26606"/>
          <ac:spMkLst>
            <pc:docMk/>
            <pc:sldMk cId="2662985183" sldId="338"/>
            <ac:spMk id="24" creationId="{987FDF89-C993-41F4-A1B8-DBAFF16008A9}"/>
          </ac:spMkLst>
        </pc:spChg>
        <pc:spChg chg="add del">
          <ac:chgData name="Chris Thomas" userId="aac9ef4f-f666-46cb-bbab-4e3950146ffe" providerId="ADAL" clId="{61EBF8A5-843A-4D26-B127-244596B4A531}" dt="2021-05-01T12:54:57.577" v="7395" actId="26606"/>
          <ac:spMkLst>
            <pc:docMk/>
            <pc:sldMk cId="2662985183" sldId="338"/>
            <ac:spMk id="25" creationId="{64E585EA-75FD-4025-8270-F66A58A15CDA}"/>
          </ac:spMkLst>
        </pc:spChg>
        <pc:spChg chg="add del">
          <ac:chgData name="Chris Thomas" userId="aac9ef4f-f666-46cb-bbab-4e3950146ffe" providerId="ADAL" clId="{61EBF8A5-843A-4D26-B127-244596B4A531}" dt="2021-05-01T12:54:59.707" v="7397" actId="26606"/>
          <ac:spMkLst>
            <pc:docMk/>
            <pc:sldMk cId="2662985183" sldId="338"/>
            <ac:spMk id="27" creationId="{C7FA33FF-088D-4F16-95A2-2C64D353DEA8}"/>
          </ac:spMkLst>
        </pc:spChg>
        <pc:spChg chg="add del">
          <ac:chgData name="Chris Thomas" userId="aac9ef4f-f666-46cb-bbab-4e3950146ffe" providerId="ADAL" clId="{61EBF8A5-843A-4D26-B127-244596B4A531}" dt="2021-05-01T12:54:59.707" v="7397" actId="26606"/>
          <ac:spMkLst>
            <pc:docMk/>
            <pc:sldMk cId="2662985183" sldId="338"/>
            <ac:spMk id="28" creationId="{A376EFB1-01CF-419F-ABF1-2AF02BBFCBD1}"/>
          </ac:spMkLst>
        </pc:spChg>
        <pc:spChg chg="add del">
          <ac:chgData name="Chris Thomas" userId="aac9ef4f-f666-46cb-bbab-4e3950146ffe" providerId="ADAL" clId="{61EBF8A5-843A-4D26-B127-244596B4A531}" dt="2021-05-01T12:54:59.707" v="7397" actId="26606"/>
          <ac:spMkLst>
            <pc:docMk/>
            <pc:sldMk cId="2662985183" sldId="338"/>
            <ac:spMk id="29" creationId="{FF9DEA15-78BD-4750-AA18-B9F28A6D5AB8}"/>
          </ac:spMkLst>
        </pc:spChg>
      </pc:sldChg>
      <pc:sldChg chg="delSp modSp add mod">
        <pc:chgData name="Chris Thomas" userId="aac9ef4f-f666-46cb-bbab-4e3950146ffe" providerId="ADAL" clId="{61EBF8A5-843A-4D26-B127-244596B4A531}" dt="2021-05-07T00:02:05.981" v="14388" actId="20577"/>
        <pc:sldMkLst>
          <pc:docMk/>
          <pc:sldMk cId="3072192119" sldId="339"/>
        </pc:sldMkLst>
        <pc:spChg chg="del">
          <ac:chgData name="Chris Thomas" userId="aac9ef4f-f666-46cb-bbab-4e3950146ffe" providerId="ADAL" clId="{61EBF8A5-843A-4D26-B127-244596B4A531}" dt="2021-05-02T01:00:46.176" v="11296" actId="478"/>
          <ac:spMkLst>
            <pc:docMk/>
            <pc:sldMk cId="3072192119" sldId="339"/>
            <ac:spMk id="8" creationId="{B49C0837-8407-4519-B746-FDCD1AF60979}"/>
          </ac:spMkLst>
        </pc:spChg>
        <pc:spChg chg="mod">
          <ac:chgData name="Chris Thomas" userId="aac9ef4f-f666-46cb-bbab-4e3950146ffe" providerId="ADAL" clId="{61EBF8A5-843A-4D26-B127-244596B4A531}" dt="2021-05-02T01:00:56.599" v="11299"/>
          <ac:spMkLst>
            <pc:docMk/>
            <pc:sldMk cId="3072192119" sldId="339"/>
            <ac:spMk id="13" creationId="{D46E628C-E960-4B9D-BE92-24A30021890B}"/>
          </ac:spMkLst>
        </pc:spChg>
        <pc:spChg chg="mod">
          <ac:chgData name="Chris Thomas" userId="aac9ef4f-f666-46cb-bbab-4e3950146ffe" providerId="ADAL" clId="{61EBF8A5-843A-4D26-B127-244596B4A531}" dt="2021-05-07T00:02:05.981" v="14388" actId="20577"/>
          <ac:spMkLst>
            <pc:docMk/>
            <pc:sldMk cId="3072192119" sldId="339"/>
            <ac:spMk id="14" creationId="{6A9C4E1D-E85D-43D2-ACF9-53D00EDDA648}"/>
          </ac:spMkLst>
        </pc:spChg>
        <pc:spChg chg="mod">
          <ac:chgData name="Chris Thomas" userId="aac9ef4f-f666-46cb-bbab-4e3950146ffe" providerId="ADAL" clId="{61EBF8A5-843A-4D26-B127-244596B4A531}" dt="2021-05-02T01:13:53.164" v="11474"/>
          <ac:spMkLst>
            <pc:docMk/>
            <pc:sldMk cId="3072192119" sldId="339"/>
            <ac:spMk id="15" creationId="{BD0D73F3-1A5B-492C-8CAC-FB6925759F21}"/>
          </ac:spMkLst>
        </pc:spChg>
        <pc:picChg chg="del">
          <ac:chgData name="Chris Thomas" userId="aac9ef4f-f666-46cb-bbab-4e3950146ffe" providerId="ADAL" clId="{61EBF8A5-843A-4D26-B127-244596B4A531}" dt="2021-05-02T00:57:05.727" v="11295" actId="478"/>
          <ac:picMkLst>
            <pc:docMk/>
            <pc:sldMk cId="3072192119" sldId="339"/>
            <ac:picMk id="5" creationId="{CA0FBD73-B379-48EA-A4D4-3B1A48D04F80}"/>
          </ac:picMkLst>
        </pc:picChg>
      </pc:sldChg>
      <pc:sldChg chg="addSp modSp add mod">
        <pc:chgData name="Chris Thomas" userId="aac9ef4f-f666-46cb-bbab-4e3950146ffe" providerId="ADAL" clId="{61EBF8A5-843A-4D26-B127-244596B4A531}" dt="2021-05-04T01:19:05.218" v="13590" actId="1076"/>
        <pc:sldMkLst>
          <pc:docMk/>
          <pc:sldMk cId="1940591187" sldId="340"/>
        </pc:sldMkLst>
        <pc:spChg chg="mod">
          <ac:chgData name="Chris Thomas" userId="aac9ef4f-f666-46cb-bbab-4e3950146ffe" providerId="ADAL" clId="{61EBF8A5-843A-4D26-B127-244596B4A531}" dt="2021-05-02T01:14:11.675" v="11479"/>
          <ac:spMkLst>
            <pc:docMk/>
            <pc:sldMk cId="1940591187" sldId="340"/>
            <ac:spMk id="13" creationId="{D46E628C-E960-4B9D-BE92-24A30021890B}"/>
          </ac:spMkLst>
        </pc:spChg>
        <pc:spChg chg="mod">
          <ac:chgData name="Chris Thomas" userId="aac9ef4f-f666-46cb-bbab-4e3950146ffe" providerId="ADAL" clId="{61EBF8A5-843A-4D26-B127-244596B4A531}" dt="2021-05-02T01:22:05.846" v="11610" actId="255"/>
          <ac:spMkLst>
            <pc:docMk/>
            <pc:sldMk cId="1940591187" sldId="340"/>
            <ac:spMk id="14" creationId="{6A9C4E1D-E85D-43D2-ACF9-53D00EDDA648}"/>
          </ac:spMkLst>
        </pc:spChg>
        <pc:spChg chg="mod">
          <ac:chgData name="Chris Thomas" userId="aac9ef4f-f666-46cb-bbab-4e3950146ffe" providerId="ADAL" clId="{61EBF8A5-843A-4D26-B127-244596B4A531}" dt="2021-05-02T01:17:05.696" v="11566"/>
          <ac:spMkLst>
            <pc:docMk/>
            <pc:sldMk cId="1940591187" sldId="340"/>
            <ac:spMk id="15" creationId="{BD0D73F3-1A5B-492C-8CAC-FB6925759F21}"/>
          </ac:spMkLst>
        </pc:spChg>
        <pc:picChg chg="add mod">
          <ac:chgData name="Chris Thomas" userId="aac9ef4f-f666-46cb-bbab-4e3950146ffe" providerId="ADAL" clId="{61EBF8A5-843A-4D26-B127-244596B4A531}" dt="2021-05-04T01:19:05.218" v="13590" actId="1076"/>
          <ac:picMkLst>
            <pc:docMk/>
            <pc:sldMk cId="1940591187" sldId="340"/>
            <ac:picMk id="3" creationId="{162DA388-7A3B-4116-B547-0C4800FF883B}"/>
          </ac:picMkLst>
        </pc:picChg>
      </pc:sldChg>
      <pc:sldChg chg="addSp modSp add mod modAnim">
        <pc:chgData name="Chris Thomas" userId="aac9ef4f-f666-46cb-bbab-4e3950146ffe" providerId="ADAL" clId="{61EBF8A5-843A-4D26-B127-244596B4A531}" dt="2021-05-06T23:18:27.009" v="13592"/>
        <pc:sldMkLst>
          <pc:docMk/>
          <pc:sldMk cId="1080837494" sldId="341"/>
        </pc:sldMkLst>
        <pc:spChg chg="mod">
          <ac:chgData name="Chris Thomas" userId="aac9ef4f-f666-46cb-bbab-4e3950146ffe" providerId="ADAL" clId="{61EBF8A5-843A-4D26-B127-244596B4A531}" dt="2021-05-02T01:17:23.475" v="11571"/>
          <ac:spMkLst>
            <pc:docMk/>
            <pc:sldMk cId="1080837494" sldId="341"/>
            <ac:spMk id="13" creationId="{D46E628C-E960-4B9D-BE92-24A30021890B}"/>
          </ac:spMkLst>
        </pc:spChg>
        <pc:spChg chg="mod">
          <ac:chgData name="Chris Thomas" userId="aac9ef4f-f666-46cb-bbab-4e3950146ffe" providerId="ADAL" clId="{61EBF8A5-843A-4D26-B127-244596B4A531}" dt="2021-05-03T21:23:07.328" v="12523" actId="27636"/>
          <ac:spMkLst>
            <pc:docMk/>
            <pc:sldMk cId="1080837494" sldId="341"/>
            <ac:spMk id="14" creationId="{6A9C4E1D-E85D-43D2-ACF9-53D00EDDA648}"/>
          </ac:spMkLst>
        </pc:spChg>
        <pc:spChg chg="mod">
          <ac:chgData name="Chris Thomas" userId="aac9ef4f-f666-46cb-bbab-4e3950146ffe" providerId="ADAL" clId="{61EBF8A5-843A-4D26-B127-244596B4A531}" dt="2021-05-02T01:21:14.384" v="11602" actId="207"/>
          <ac:spMkLst>
            <pc:docMk/>
            <pc:sldMk cId="1080837494" sldId="341"/>
            <ac:spMk id="15" creationId="{BD0D73F3-1A5B-492C-8CAC-FB6925759F21}"/>
          </ac:spMkLst>
        </pc:spChg>
        <pc:picChg chg="add mod">
          <ac:chgData name="Chris Thomas" userId="aac9ef4f-f666-46cb-bbab-4e3950146ffe" providerId="ADAL" clId="{61EBF8A5-843A-4D26-B127-244596B4A531}" dt="2021-05-04T01:13:09.861" v="13583" actId="1076"/>
          <ac:picMkLst>
            <pc:docMk/>
            <pc:sldMk cId="1080837494" sldId="341"/>
            <ac:picMk id="7" creationId="{F519E67A-DC59-484F-BC32-FB3D1AD36E6C}"/>
          </ac:picMkLst>
        </pc:picChg>
        <pc:picChg chg="add mod">
          <ac:chgData name="Chris Thomas" userId="aac9ef4f-f666-46cb-bbab-4e3950146ffe" providerId="ADAL" clId="{61EBF8A5-843A-4D26-B127-244596B4A531}" dt="2021-05-04T01:13:09.861" v="13583" actId="1076"/>
          <ac:picMkLst>
            <pc:docMk/>
            <pc:sldMk cId="1080837494" sldId="341"/>
            <ac:picMk id="8" creationId="{8E912B5A-E28E-4CB5-8D01-2FEC8325DD78}"/>
          </ac:picMkLst>
        </pc:picChg>
      </pc:sldChg>
      <pc:sldChg chg="addSp delSp modSp add mod">
        <pc:chgData name="Chris Thomas" userId="aac9ef4f-f666-46cb-bbab-4e3950146ffe" providerId="ADAL" clId="{61EBF8A5-843A-4D26-B127-244596B4A531}" dt="2021-05-04T01:12:38.855" v="13577" actId="1076"/>
        <pc:sldMkLst>
          <pc:docMk/>
          <pc:sldMk cId="3865335326" sldId="342"/>
        </pc:sldMkLst>
        <pc:spChg chg="mod">
          <ac:chgData name="Chris Thomas" userId="aac9ef4f-f666-46cb-bbab-4e3950146ffe" providerId="ADAL" clId="{61EBF8A5-843A-4D26-B127-244596B4A531}" dt="2021-05-02T01:22:47.978" v="11616"/>
          <ac:spMkLst>
            <pc:docMk/>
            <pc:sldMk cId="3865335326" sldId="342"/>
            <ac:spMk id="13" creationId="{D46E628C-E960-4B9D-BE92-24A30021890B}"/>
          </ac:spMkLst>
        </pc:spChg>
        <pc:spChg chg="mod">
          <ac:chgData name="Chris Thomas" userId="aac9ef4f-f666-46cb-bbab-4e3950146ffe" providerId="ADAL" clId="{61EBF8A5-843A-4D26-B127-244596B4A531}" dt="2021-05-02T01:26:07.343" v="11666" actId="255"/>
          <ac:spMkLst>
            <pc:docMk/>
            <pc:sldMk cId="3865335326" sldId="342"/>
            <ac:spMk id="14" creationId="{6A9C4E1D-E85D-43D2-ACF9-53D00EDDA648}"/>
          </ac:spMkLst>
        </pc:spChg>
        <pc:spChg chg="mod">
          <ac:chgData name="Chris Thomas" userId="aac9ef4f-f666-46cb-bbab-4e3950146ffe" providerId="ADAL" clId="{61EBF8A5-843A-4D26-B127-244596B4A531}" dt="2021-05-02T01:23:21.647" v="11638" actId="207"/>
          <ac:spMkLst>
            <pc:docMk/>
            <pc:sldMk cId="3865335326" sldId="342"/>
            <ac:spMk id="15" creationId="{BD0D73F3-1A5B-492C-8CAC-FB6925759F21}"/>
          </ac:spMkLst>
        </pc:spChg>
        <pc:picChg chg="add mod">
          <ac:chgData name="Chris Thomas" userId="aac9ef4f-f666-46cb-bbab-4e3950146ffe" providerId="ADAL" clId="{61EBF8A5-843A-4D26-B127-244596B4A531}" dt="2021-05-04T01:12:38.855" v="13577" actId="1076"/>
          <ac:picMkLst>
            <pc:docMk/>
            <pc:sldMk cId="3865335326" sldId="342"/>
            <ac:picMk id="3" creationId="{E3077389-5F24-4705-852B-6C1346EBABF6}"/>
          </ac:picMkLst>
        </pc:picChg>
        <pc:picChg chg="add mod">
          <ac:chgData name="Chris Thomas" userId="aac9ef4f-f666-46cb-bbab-4e3950146ffe" providerId="ADAL" clId="{61EBF8A5-843A-4D26-B127-244596B4A531}" dt="2021-05-04T01:12:35.933" v="13576" actId="1076"/>
          <ac:picMkLst>
            <pc:docMk/>
            <pc:sldMk cId="3865335326" sldId="342"/>
            <ac:picMk id="5" creationId="{2DB55C37-7D3A-4B19-8660-1DAAE3066AF5}"/>
          </ac:picMkLst>
        </pc:picChg>
        <pc:picChg chg="add del mod">
          <ac:chgData name="Chris Thomas" userId="aac9ef4f-f666-46cb-bbab-4e3950146ffe" providerId="ADAL" clId="{61EBF8A5-843A-4D26-B127-244596B4A531}" dt="2021-05-04T01:10:41.855" v="13561" actId="478"/>
          <ac:picMkLst>
            <pc:docMk/>
            <pc:sldMk cId="3865335326" sldId="342"/>
            <ac:picMk id="7" creationId="{6884F087-DBF6-4E94-8496-B12B249105B6}"/>
          </ac:picMkLst>
        </pc:picChg>
        <pc:picChg chg="add mod">
          <ac:chgData name="Chris Thomas" userId="aac9ef4f-f666-46cb-bbab-4e3950146ffe" providerId="ADAL" clId="{61EBF8A5-843A-4D26-B127-244596B4A531}" dt="2021-05-04T01:12:32.372" v="13575" actId="1076"/>
          <ac:picMkLst>
            <pc:docMk/>
            <pc:sldMk cId="3865335326" sldId="342"/>
            <ac:picMk id="9" creationId="{AAC1F241-5530-4F81-A137-F10BBD02EF76}"/>
          </ac:picMkLst>
        </pc:picChg>
      </pc:sldChg>
      <pc:sldChg chg="addSp modSp add mod">
        <pc:chgData name="Chris Thomas" userId="aac9ef4f-f666-46cb-bbab-4e3950146ffe" providerId="ADAL" clId="{61EBF8A5-843A-4D26-B127-244596B4A531}" dt="2021-05-04T00:33:30.249" v="13477" actId="1035"/>
        <pc:sldMkLst>
          <pc:docMk/>
          <pc:sldMk cId="3858268190" sldId="343"/>
        </pc:sldMkLst>
        <pc:spChg chg="mod">
          <ac:chgData name="Chris Thomas" userId="aac9ef4f-f666-46cb-bbab-4e3950146ffe" providerId="ADAL" clId="{61EBF8A5-843A-4D26-B127-244596B4A531}" dt="2021-05-02T01:26:54.997" v="11674" actId="20577"/>
          <ac:spMkLst>
            <pc:docMk/>
            <pc:sldMk cId="3858268190" sldId="343"/>
            <ac:spMk id="13" creationId="{D46E628C-E960-4B9D-BE92-24A30021890B}"/>
          </ac:spMkLst>
        </pc:spChg>
        <pc:spChg chg="mod">
          <ac:chgData name="Chris Thomas" userId="aac9ef4f-f666-46cb-bbab-4e3950146ffe" providerId="ADAL" clId="{61EBF8A5-843A-4D26-B127-244596B4A531}" dt="2021-05-04T00:31:07.575" v="13455" actId="207"/>
          <ac:spMkLst>
            <pc:docMk/>
            <pc:sldMk cId="3858268190" sldId="343"/>
            <ac:spMk id="14" creationId="{6A9C4E1D-E85D-43D2-ACF9-53D00EDDA648}"/>
          </ac:spMkLst>
        </pc:spChg>
        <pc:spChg chg="mod">
          <ac:chgData name="Chris Thomas" userId="aac9ef4f-f666-46cb-bbab-4e3950146ffe" providerId="ADAL" clId="{61EBF8A5-843A-4D26-B127-244596B4A531}" dt="2021-05-02T01:25:04.821" v="11655" actId="207"/>
          <ac:spMkLst>
            <pc:docMk/>
            <pc:sldMk cId="3858268190" sldId="343"/>
            <ac:spMk id="15" creationId="{BD0D73F3-1A5B-492C-8CAC-FB6925759F21}"/>
          </ac:spMkLst>
        </pc:spChg>
        <pc:picChg chg="add mod">
          <ac:chgData name="Chris Thomas" userId="aac9ef4f-f666-46cb-bbab-4e3950146ffe" providerId="ADAL" clId="{61EBF8A5-843A-4D26-B127-244596B4A531}" dt="2021-05-04T00:33:30.249" v="13477" actId="1035"/>
          <ac:picMkLst>
            <pc:docMk/>
            <pc:sldMk cId="3858268190" sldId="343"/>
            <ac:picMk id="3" creationId="{B80DDDFC-123A-4B32-B3C7-4BA66DF5E5A7}"/>
          </ac:picMkLst>
        </pc:picChg>
        <pc:picChg chg="add mod">
          <ac:chgData name="Chris Thomas" userId="aac9ef4f-f666-46cb-bbab-4e3950146ffe" providerId="ADAL" clId="{61EBF8A5-843A-4D26-B127-244596B4A531}" dt="2021-05-04T00:33:30.249" v="13477" actId="1035"/>
          <ac:picMkLst>
            <pc:docMk/>
            <pc:sldMk cId="3858268190" sldId="343"/>
            <ac:picMk id="5" creationId="{C1C43AE4-5DD6-4A6E-A949-D24E0CBE0D97}"/>
          </ac:picMkLst>
        </pc:picChg>
      </pc:sldChg>
      <pc:sldChg chg="addSp">
        <pc:chgData name="Chris Thomas" userId="aac9ef4f-f666-46cb-bbab-4e3950146ffe" providerId="ADAL" clId="{61EBF8A5-843A-4D26-B127-244596B4A531}" dt="2021-05-02T13:47:06.557" v="12034"/>
        <pc:sldMkLst>
          <pc:docMk/>
          <pc:sldMk cId="571061912" sldId="344"/>
        </pc:sldMkLst>
        <pc:spChg chg="add">
          <ac:chgData name="Chris Thomas" userId="aac9ef4f-f666-46cb-bbab-4e3950146ffe" providerId="ADAL" clId="{61EBF8A5-843A-4D26-B127-244596B4A531}" dt="2021-05-02T13:47:06.557" v="12034"/>
          <ac:spMkLst>
            <pc:docMk/>
            <pc:sldMk cId="571061912" sldId="344"/>
            <ac:spMk id="2" creationId="{85659EC5-3FD3-4AA3-BF65-172F9C970DE3}"/>
          </ac:spMkLst>
        </pc:spChg>
      </pc:sldChg>
      <pc:sldChg chg="addSp">
        <pc:chgData name="Chris Thomas" userId="aac9ef4f-f666-46cb-bbab-4e3950146ffe" providerId="ADAL" clId="{61EBF8A5-843A-4D26-B127-244596B4A531}" dt="2021-05-02T13:47:25.183" v="12045"/>
        <pc:sldMkLst>
          <pc:docMk/>
          <pc:sldMk cId="876548684" sldId="344"/>
        </pc:sldMkLst>
        <pc:spChg chg="add">
          <ac:chgData name="Chris Thomas" userId="aac9ef4f-f666-46cb-bbab-4e3950146ffe" providerId="ADAL" clId="{61EBF8A5-843A-4D26-B127-244596B4A531}" dt="2021-05-02T13:47:25.183" v="12045"/>
          <ac:spMkLst>
            <pc:docMk/>
            <pc:sldMk cId="876548684" sldId="344"/>
            <ac:spMk id="2" creationId="{4E8DA18C-FE6B-49B6-8151-5076702C1A6D}"/>
          </ac:spMkLst>
        </pc:spChg>
      </pc:sldChg>
      <pc:sldChg chg="addSp delSp modSp add del mod">
        <pc:chgData name="Chris Thomas" userId="aac9ef4f-f666-46cb-bbab-4e3950146ffe" providerId="ADAL" clId="{61EBF8A5-843A-4D26-B127-244596B4A531}" dt="2021-05-07T01:51:47.228" v="14512" actId="14100"/>
        <pc:sldMkLst>
          <pc:docMk/>
          <pc:sldMk cId="2699275970" sldId="344"/>
        </pc:sldMkLst>
        <pc:spChg chg="mod">
          <ac:chgData name="Chris Thomas" userId="aac9ef4f-f666-46cb-bbab-4e3950146ffe" providerId="ADAL" clId="{61EBF8A5-843A-4D26-B127-244596B4A531}" dt="2021-05-02T13:47:18.440" v="12040" actId="20577"/>
          <ac:spMkLst>
            <pc:docMk/>
            <pc:sldMk cId="2699275970" sldId="344"/>
            <ac:spMk id="2" creationId="{0B16A1A4-13BF-4F84-A37B-84B997CBF5D1}"/>
          </ac:spMkLst>
        </pc:spChg>
        <pc:spChg chg="add mod">
          <ac:chgData name="Chris Thomas" userId="aac9ef4f-f666-46cb-bbab-4e3950146ffe" providerId="ADAL" clId="{61EBF8A5-843A-4D26-B127-244596B4A531}" dt="2021-05-07T01:51:47.228" v="14512" actId="14100"/>
          <ac:spMkLst>
            <pc:docMk/>
            <pc:sldMk cId="2699275970" sldId="344"/>
            <ac:spMk id="7" creationId="{BA52FDE1-B433-40B0-84DA-3A6103F651F7}"/>
          </ac:spMkLst>
        </pc:spChg>
        <pc:spChg chg="add mod">
          <ac:chgData name="Chris Thomas" userId="aac9ef4f-f666-46cb-bbab-4e3950146ffe" providerId="ADAL" clId="{61EBF8A5-843A-4D26-B127-244596B4A531}" dt="2021-05-02T13:47:57.623" v="12055" actId="12"/>
          <ac:spMkLst>
            <pc:docMk/>
            <pc:sldMk cId="2699275970" sldId="344"/>
            <ac:spMk id="8" creationId="{CFAD3239-60E3-4EF1-B3FE-42253548E05A}"/>
          </ac:spMkLst>
        </pc:spChg>
        <pc:spChg chg="mod">
          <ac:chgData name="Chris Thomas" userId="aac9ef4f-f666-46cb-bbab-4e3950146ffe" providerId="ADAL" clId="{61EBF8A5-843A-4D26-B127-244596B4A531}" dt="2021-05-02T01:27:09.294" v="11691" actId="6549"/>
          <ac:spMkLst>
            <pc:docMk/>
            <pc:sldMk cId="2699275970" sldId="344"/>
            <ac:spMk id="13" creationId="{D46E628C-E960-4B9D-BE92-24A30021890B}"/>
          </ac:spMkLst>
        </pc:spChg>
        <pc:spChg chg="del mod">
          <ac:chgData name="Chris Thomas" userId="aac9ef4f-f666-46cb-bbab-4e3950146ffe" providerId="ADAL" clId="{61EBF8A5-843A-4D26-B127-244596B4A531}" dt="2021-05-02T01:46:51.771" v="11820" actId="478"/>
          <ac:spMkLst>
            <pc:docMk/>
            <pc:sldMk cId="2699275970" sldId="344"/>
            <ac:spMk id="14" creationId="{6A9C4E1D-E85D-43D2-ACF9-53D00EDDA648}"/>
          </ac:spMkLst>
        </pc:spChg>
        <pc:spChg chg="mod">
          <ac:chgData name="Chris Thomas" userId="aac9ef4f-f666-46cb-bbab-4e3950146ffe" providerId="ADAL" clId="{61EBF8A5-843A-4D26-B127-244596B4A531}" dt="2021-05-02T13:45:40.953" v="12033" actId="207"/>
          <ac:spMkLst>
            <pc:docMk/>
            <pc:sldMk cId="2699275970" sldId="344"/>
            <ac:spMk id="15" creationId="{BD0D73F3-1A5B-492C-8CAC-FB6925759F21}"/>
          </ac:spMkLst>
        </pc:spChg>
      </pc:sldChg>
      <pc:sldChg chg="addSp">
        <pc:chgData name="Chris Thomas" userId="aac9ef4f-f666-46cb-bbab-4e3950146ffe" providerId="ADAL" clId="{61EBF8A5-843A-4D26-B127-244596B4A531}" dt="2021-05-02T13:47:12.936" v="12037"/>
        <pc:sldMkLst>
          <pc:docMk/>
          <pc:sldMk cId="3966743275" sldId="344"/>
        </pc:sldMkLst>
        <pc:spChg chg="add">
          <ac:chgData name="Chris Thomas" userId="aac9ef4f-f666-46cb-bbab-4e3950146ffe" providerId="ADAL" clId="{61EBF8A5-843A-4D26-B127-244596B4A531}" dt="2021-05-02T13:47:12.936" v="12037"/>
          <ac:spMkLst>
            <pc:docMk/>
            <pc:sldMk cId="3966743275" sldId="344"/>
            <ac:spMk id="2" creationId="{0B16A1A4-13BF-4F84-A37B-84B997CBF5D1}"/>
          </ac:spMkLst>
        </pc:spChg>
      </pc:sldChg>
      <pc:sldChg chg="addSp delSp modSp add mod">
        <pc:chgData name="Chris Thomas" userId="aac9ef4f-f666-46cb-bbab-4e3950146ffe" providerId="ADAL" clId="{61EBF8A5-843A-4D26-B127-244596B4A531}" dt="2021-05-04T00:29:13.537" v="13452"/>
        <pc:sldMkLst>
          <pc:docMk/>
          <pc:sldMk cId="3402541535" sldId="345"/>
        </pc:sldMkLst>
        <pc:spChg chg="add mod">
          <ac:chgData name="Chris Thomas" userId="aac9ef4f-f666-46cb-bbab-4e3950146ffe" providerId="ADAL" clId="{61EBF8A5-843A-4D26-B127-244596B4A531}" dt="2021-05-04T00:28:30.941" v="13449" actId="20577"/>
          <ac:spMkLst>
            <pc:docMk/>
            <pc:sldMk cId="3402541535" sldId="345"/>
            <ac:spMk id="7" creationId="{5E258AE2-0DB0-45C4-B1D2-D4373CD1E658}"/>
          </ac:spMkLst>
        </pc:spChg>
        <pc:spChg chg="add del mod">
          <ac:chgData name="Chris Thomas" userId="aac9ef4f-f666-46cb-bbab-4e3950146ffe" providerId="ADAL" clId="{61EBF8A5-843A-4D26-B127-244596B4A531}" dt="2021-05-02T01:41:20.484" v="11777" actId="478"/>
          <ac:spMkLst>
            <pc:docMk/>
            <pc:sldMk cId="3402541535" sldId="345"/>
            <ac:spMk id="7" creationId="{BA52FDE1-B433-40B0-84DA-3A6103F651F7}"/>
          </ac:spMkLst>
        </pc:spChg>
        <pc:spChg chg="add mod">
          <ac:chgData name="Chris Thomas" userId="aac9ef4f-f666-46cb-bbab-4e3950146ffe" providerId="ADAL" clId="{61EBF8A5-843A-4D26-B127-244596B4A531}" dt="2021-05-04T00:29:13.537" v="13452"/>
          <ac:spMkLst>
            <pc:docMk/>
            <pc:sldMk cId="3402541535" sldId="345"/>
            <ac:spMk id="8" creationId="{493A1440-0D0A-4CB1-BE27-78FA33643E47}"/>
          </ac:spMkLst>
        </pc:spChg>
        <pc:spChg chg="mod">
          <ac:chgData name="Chris Thomas" userId="aac9ef4f-f666-46cb-bbab-4e3950146ffe" providerId="ADAL" clId="{61EBF8A5-843A-4D26-B127-244596B4A531}" dt="2021-05-02T01:30:18.082" v="11741" actId="6549"/>
          <ac:spMkLst>
            <pc:docMk/>
            <pc:sldMk cId="3402541535" sldId="345"/>
            <ac:spMk id="13" creationId="{D46E628C-E960-4B9D-BE92-24A30021890B}"/>
          </ac:spMkLst>
        </pc:spChg>
        <pc:spChg chg="del">
          <ac:chgData name="Chris Thomas" userId="aac9ef4f-f666-46cb-bbab-4e3950146ffe" providerId="ADAL" clId="{61EBF8A5-843A-4D26-B127-244596B4A531}" dt="2021-05-02T01:46:59.759" v="11826" actId="478"/>
          <ac:spMkLst>
            <pc:docMk/>
            <pc:sldMk cId="3402541535" sldId="345"/>
            <ac:spMk id="14" creationId="{6A9C4E1D-E85D-43D2-ACF9-53D00EDDA648}"/>
          </ac:spMkLst>
        </pc:spChg>
        <pc:spChg chg="mod">
          <ac:chgData name="Chris Thomas" userId="aac9ef4f-f666-46cb-bbab-4e3950146ffe" providerId="ADAL" clId="{61EBF8A5-843A-4D26-B127-244596B4A531}" dt="2021-05-02T13:57:22.125" v="12060" actId="207"/>
          <ac:spMkLst>
            <pc:docMk/>
            <pc:sldMk cId="3402541535" sldId="345"/>
            <ac:spMk id="15" creationId="{BD0D73F3-1A5B-492C-8CAC-FB6925759F21}"/>
          </ac:spMkLst>
        </pc:spChg>
      </pc:sldChg>
      <pc:sldChg chg="modSp add del mod">
        <pc:chgData name="Chris Thomas" userId="aac9ef4f-f666-46cb-bbab-4e3950146ffe" providerId="ADAL" clId="{61EBF8A5-843A-4D26-B127-244596B4A531}" dt="2021-05-02T01:40:18.659" v="11771" actId="2890"/>
        <pc:sldMkLst>
          <pc:docMk/>
          <pc:sldMk cId="204261157" sldId="346"/>
        </pc:sldMkLst>
        <pc:spChg chg="mod">
          <ac:chgData name="Chris Thomas" userId="aac9ef4f-f666-46cb-bbab-4e3950146ffe" providerId="ADAL" clId="{61EBF8A5-843A-4D26-B127-244596B4A531}" dt="2021-05-02T01:40:18.335" v="11770"/>
          <ac:spMkLst>
            <pc:docMk/>
            <pc:sldMk cId="204261157" sldId="346"/>
            <ac:spMk id="13" creationId="{D46E628C-E960-4B9D-BE92-24A30021890B}"/>
          </ac:spMkLst>
        </pc:spChg>
      </pc:sldChg>
      <pc:sldChg chg="addSp delSp modSp add mod">
        <pc:chgData name="Chris Thomas" userId="aac9ef4f-f666-46cb-bbab-4e3950146ffe" providerId="ADAL" clId="{61EBF8A5-843A-4D26-B127-244596B4A531}" dt="2021-05-04T00:25:20.440" v="13192" actId="1076"/>
        <pc:sldMkLst>
          <pc:docMk/>
          <pc:sldMk cId="3971267244" sldId="346"/>
        </pc:sldMkLst>
        <pc:spChg chg="add del">
          <ac:chgData name="Chris Thomas" userId="aac9ef4f-f666-46cb-bbab-4e3950146ffe" providerId="ADAL" clId="{61EBF8A5-843A-4D26-B127-244596B4A531}" dt="2021-05-02T01:46:33.618" v="11819" actId="22"/>
          <ac:spMkLst>
            <pc:docMk/>
            <pc:sldMk cId="3971267244" sldId="346"/>
            <ac:spMk id="8" creationId="{6182DF66-D0F4-4B9C-80C2-18EF42CC81B1}"/>
          </ac:spMkLst>
        </pc:spChg>
        <pc:spChg chg="add mod">
          <ac:chgData name="Chris Thomas" userId="aac9ef4f-f666-46cb-bbab-4e3950146ffe" providerId="ADAL" clId="{61EBF8A5-843A-4D26-B127-244596B4A531}" dt="2021-05-02T01:50:11.482" v="11874" actId="20577"/>
          <ac:spMkLst>
            <pc:docMk/>
            <pc:sldMk cId="3971267244" sldId="346"/>
            <ac:spMk id="9" creationId="{43643440-800C-4328-AB94-E7C89EEF945B}"/>
          </ac:spMkLst>
        </pc:spChg>
        <pc:spChg chg="add del mod">
          <ac:chgData name="Chris Thomas" userId="aac9ef4f-f666-46cb-bbab-4e3950146ffe" providerId="ADAL" clId="{61EBF8A5-843A-4D26-B127-244596B4A531}" dt="2021-05-04T00:24:58.392" v="13185" actId="478"/>
          <ac:spMkLst>
            <pc:docMk/>
            <pc:sldMk cId="3971267244" sldId="346"/>
            <ac:spMk id="11" creationId="{94F8D137-E52D-465A-8B15-3A73A54A343B}"/>
          </ac:spMkLst>
        </pc:spChg>
        <pc:spChg chg="mod">
          <ac:chgData name="Chris Thomas" userId="aac9ef4f-f666-46cb-bbab-4e3950146ffe" providerId="ADAL" clId="{61EBF8A5-843A-4D26-B127-244596B4A531}" dt="2021-05-02T01:45:42.257" v="11793" actId="20577"/>
          <ac:spMkLst>
            <pc:docMk/>
            <pc:sldMk cId="3971267244" sldId="346"/>
            <ac:spMk id="13" creationId="{D46E628C-E960-4B9D-BE92-24A30021890B}"/>
          </ac:spMkLst>
        </pc:spChg>
        <pc:spChg chg="del">
          <ac:chgData name="Chris Thomas" userId="aac9ef4f-f666-46cb-bbab-4e3950146ffe" providerId="ADAL" clId="{61EBF8A5-843A-4D26-B127-244596B4A531}" dt="2021-05-02T01:47:04.213" v="11828" actId="478"/>
          <ac:spMkLst>
            <pc:docMk/>
            <pc:sldMk cId="3971267244" sldId="346"/>
            <ac:spMk id="14" creationId="{6A9C4E1D-E85D-43D2-ACF9-53D00EDDA648}"/>
          </ac:spMkLst>
        </pc:spChg>
        <pc:spChg chg="mod">
          <ac:chgData name="Chris Thomas" userId="aac9ef4f-f666-46cb-bbab-4e3950146ffe" providerId="ADAL" clId="{61EBF8A5-843A-4D26-B127-244596B4A531}" dt="2021-05-02T13:58:57.834" v="12061" actId="207"/>
          <ac:spMkLst>
            <pc:docMk/>
            <pc:sldMk cId="3971267244" sldId="346"/>
            <ac:spMk id="15" creationId="{BD0D73F3-1A5B-492C-8CAC-FB6925759F21}"/>
          </ac:spMkLst>
        </pc:spChg>
        <pc:picChg chg="add mod">
          <ac:chgData name="Chris Thomas" userId="aac9ef4f-f666-46cb-bbab-4e3950146ffe" providerId="ADAL" clId="{61EBF8A5-843A-4D26-B127-244596B4A531}" dt="2021-05-04T00:25:20.440" v="13192" actId="1076"/>
          <ac:picMkLst>
            <pc:docMk/>
            <pc:sldMk cId="3971267244" sldId="346"/>
            <ac:picMk id="3" creationId="{A5531B71-0F6C-4BF9-916B-263F741204C0}"/>
          </ac:picMkLst>
        </pc:picChg>
      </pc:sldChg>
      <pc:sldChg chg="addSp delSp modSp add mod modAnim">
        <pc:chgData name="Chris Thomas" userId="aac9ef4f-f666-46cb-bbab-4e3950146ffe" providerId="ADAL" clId="{61EBF8A5-843A-4D26-B127-244596B4A531}" dt="2021-05-07T00:05:22.184" v="14404"/>
        <pc:sldMkLst>
          <pc:docMk/>
          <pc:sldMk cId="2383019831" sldId="347"/>
        </pc:sldMkLst>
        <pc:spChg chg="mod">
          <ac:chgData name="Chris Thomas" userId="aac9ef4f-f666-46cb-bbab-4e3950146ffe" providerId="ADAL" clId="{61EBF8A5-843A-4D26-B127-244596B4A531}" dt="2021-05-03T21:23:59.233" v="12524" actId="255"/>
          <ac:spMkLst>
            <pc:docMk/>
            <pc:sldMk cId="2383019831" sldId="347"/>
            <ac:spMk id="9" creationId="{43643440-800C-4328-AB94-E7C89EEF945B}"/>
          </ac:spMkLst>
        </pc:spChg>
        <pc:spChg chg="del mod">
          <ac:chgData name="Chris Thomas" userId="aac9ef4f-f666-46cb-bbab-4e3950146ffe" providerId="ADAL" clId="{61EBF8A5-843A-4D26-B127-244596B4A531}" dt="2021-05-04T00:20:35.203" v="13157" actId="478"/>
          <ac:spMkLst>
            <pc:docMk/>
            <pc:sldMk cId="2383019831" sldId="347"/>
            <ac:spMk id="11" creationId="{94F8D137-E52D-465A-8B15-3A73A54A343B}"/>
          </ac:spMkLst>
        </pc:spChg>
        <pc:spChg chg="mod">
          <ac:chgData name="Chris Thomas" userId="aac9ef4f-f666-46cb-bbab-4e3950146ffe" providerId="ADAL" clId="{61EBF8A5-843A-4D26-B127-244596B4A531}" dt="2021-05-02T01:50:41.012" v="11885" actId="20577"/>
          <ac:spMkLst>
            <pc:docMk/>
            <pc:sldMk cId="2383019831" sldId="347"/>
            <ac:spMk id="13" creationId="{D46E628C-E960-4B9D-BE92-24A30021890B}"/>
          </ac:spMkLst>
        </pc:spChg>
        <pc:spChg chg="mod">
          <ac:chgData name="Chris Thomas" userId="aac9ef4f-f666-46cb-bbab-4e3950146ffe" providerId="ADAL" clId="{61EBF8A5-843A-4D26-B127-244596B4A531}" dt="2021-05-02T13:59:13.186" v="12062" actId="207"/>
          <ac:spMkLst>
            <pc:docMk/>
            <pc:sldMk cId="2383019831" sldId="347"/>
            <ac:spMk id="15" creationId="{BD0D73F3-1A5B-492C-8CAC-FB6925759F21}"/>
          </ac:spMkLst>
        </pc:spChg>
        <pc:picChg chg="add mod">
          <ac:chgData name="Chris Thomas" userId="aac9ef4f-f666-46cb-bbab-4e3950146ffe" providerId="ADAL" clId="{61EBF8A5-843A-4D26-B127-244596B4A531}" dt="2021-05-04T00:21:09.979" v="13161" actId="1076"/>
          <ac:picMkLst>
            <pc:docMk/>
            <pc:sldMk cId="2383019831" sldId="347"/>
            <ac:picMk id="8" creationId="{12940C45-A5E5-4CBA-899C-E96236EB4860}"/>
          </ac:picMkLst>
        </pc:picChg>
      </pc:sldChg>
      <pc:sldChg chg="delSp modSp add mod">
        <pc:chgData name="Chris Thomas" userId="aac9ef4f-f666-46cb-bbab-4e3950146ffe" providerId="ADAL" clId="{61EBF8A5-843A-4D26-B127-244596B4A531}" dt="2021-05-04T00:24:03.366" v="13184" actId="478"/>
        <pc:sldMkLst>
          <pc:docMk/>
          <pc:sldMk cId="162798022" sldId="348"/>
        </pc:sldMkLst>
        <pc:spChg chg="mod">
          <ac:chgData name="Chris Thomas" userId="aac9ef4f-f666-46cb-bbab-4e3950146ffe" providerId="ADAL" clId="{61EBF8A5-843A-4D26-B127-244596B4A531}" dt="2021-05-02T01:53:01.879" v="11993" actId="115"/>
          <ac:spMkLst>
            <pc:docMk/>
            <pc:sldMk cId="162798022" sldId="348"/>
            <ac:spMk id="9" creationId="{43643440-800C-4328-AB94-E7C89EEF945B}"/>
          </ac:spMkLst>
        </pc:spChg>
        <pc:spChg chg="del mod">
          <ac:chgData name="Chris Thomas" userId="aac9ef4f-f666-46cb-bbab-4e3950146ffe" providerId="ADAL" clId="{61EBF8A5-843A-4D26-B127-244596B4A531}" dt="2021-05-04T00:24:03.366" v="13184" actId="478"/>
          <ac:spMkLst>
            <pc:docMk/>
            <pc:sldMk cId="162798022" sldId="348"/>
            <ac:spMk id="11" creationId="{94F8D137-E52D-465A-8B15-3A73A54A343B}"/>
          </ac:spMkLst>
        </pc:spChg>
        <pc:spChg chg="mod">
          <ac:chgData name="Chris Thomas" userId="aac9ef4f-f666-46cb-bbab-4e3950146ffe" providerId="ADAL" clId="{61EBF8A5-843A-4D26-B127-244596B4A531}" dt="2021-05-02T01:52:16" v="11937" actId="20577"/>
          <ac:spMkLst>
            <pc:docMk/>
            <pc:sldMk cId="162798022" sldId="348"/>
            <ac:spMk id="13" creationId="{D46E628C-E960-4B9D-BE92-24A30021890B}"/>
          </ac:spMkLst>
        </pc:spChg>
        <pc:spChg chg="mod">
          <ac:chgData name="Chris Thomas" userId="aac9ef4f-f666-46cb-bbab-4e3950146ffe" providerId="ADAL" clId="{61EBF8A5-843A-4D26-B127-244596B4A531}" dt="2021-05-02T13:59:27.062" v="12063" actId="207"/>
          <ac:spMkLst>
            <pc:docMk/>
            <pc:sldMk cId="162798022" sldId="348"/>
            <ac:spMk id="15" creationId="{BD0D73F3-1A5B-492C-8CAC-FB6925759F21}"/>
          </ac:spMkLst>
        </pc:spChg>
      </pc:sldChg>
      <pc:sldChg chg="addSp delSp modSp add mod">
        <pc:chgData name="Chris Thomas" userId="aac9ef4f-f666-46cb-bbab-4e3950146ffe" providerId="ADAL" clId="{61EBF8A5-843A-4D26-B127-244596B4A531}" dt="2021-05-04T00:19:51.118" v="13155" actId="478"/>
        <pc:sldMkLst>
          <pc:docMk/>
          <pc:sldMk cId="2123216842" sldId="349"/>
        </pc:sldMkLst>
        <pc:spChg chg="add mod">
          <ac:chgData name="Chris Thomas" userId="aac9ef4f-f666-46cb-bbab-4e3950146ffe" providerId="ADAL" clId="{61EBF8A5-843A-4D26-B127-244596B4A531}" dt="2021-05-02T14:01:41.818" v="12067" actId="207"/>
          <ac:spMkLst>
            <pc:docMk/>
            <pc:sldMk cId="2123216842" sldId="349"/>
            <ac:spMk id="8" creationId="{6AAB1579-409A-4A80-9474-BD80E6DE3DB0}"/>
          </ac:spMkLst>
        </pc:spChg>
        <pc:spChg chg="mod">
          <ac:chgData name="Chris Thomas" userId="aac9ef4f-f666-46cb-bbab-4e3950146ffe" providerId="ADAL" clId="{61EBF8A5-843A-4D26-B127-244596B4A531}" dt="2021-05-04T00:19:44.457" v="13154" actId="255"/>
          <ac:spMkLst>
            <pc:docMk/>
            <pc:sldMk cId="2123216842" sldId="349"/>
            <ac:spMk id="9" creationId="{43643440-800C-4328-AB94-E7C89EEF945B}"/>
          </ac:spMkLst>
        </pc:spChg>
        <pc:spChg chg="add mod">
          <ac:chgData name="Chris Thomas" userId="aac9ef4f-f666-46cb-bbab-4e3950146ffe" providerId="ADAL" clId="{61EBF8A5-843A-4D26-B127-244596B4A531}" dt="2021-05-02T14:01:52.668" v="12069" actId="207"/>
          <ac:spMkLst>
            <pc:docMk/>
            <pc:sldMk cId="2123216842" sldId="349"/>
            <ac:spMk id="10" creationId="{BA5AC497-B991-4D4E-A88A-CF248EB23338}"/>
          </ac:spMkLst>
        </pc:spChg>
        <pc:spChg chg="del">
          <ac:chgData name="Chris Thomas" userId="aac9ef4f-f666-46cb-bbab-4e3950146ffe" providerId="ADAL" clId="{61EBF8A5-843A-4D26-B127-244596B4A531}" dt="2021-05-02T01:55:50.051" v="12016" actId="21"/>
          <ac:spMkLst>
            <pc:docMk/>
            <pc:sldMk cId="2123216842" sldId="349"/>
            <ac:spMk id="11" creationId="{94F8D137-E52D-465A-8B15-3A73A54A343B}"/>
          </ac:spMkLst>
        </pc:spChg>
        <pc:spChg chg="mod">
          <ac:chgData name="Chris Thomas" userId="aac9ef4f-f666-46cb-bbab-4e3950146ffe" providerId="ADAL" clId="{61EBF8A5-843A-4D26-B127-244596B4A531}" dt="2021-05-02T01:55:26.188" v="12015" actId="20577"/>
          <ac:spMkLst>
            <pc:docMk/>
            <pc:sldMk cId="2123216842" sldId="349"/>
            <ac:spMk id="13" creationId="{D46E628C-E960-4B9D-BE92-24A30021890B}"/>
          </ac:spMkLst>
        </pc:spChg>
        <pc:spChg chg="del mod">
          <ac:chgData name="Chris Thomas" userId="aac9ef4f-f666-46cb-bbab-4e3950146ffe" providerId="ADAL" clId="{61EBF8A5-843A-4D26-B127-244596B4A531}" dt="2021-05-04T00:19:51.118" v="13155" actId="478"/>
          <ac:spMkLst>
            <pc:docMk/>
            <pc:sldMk cId="2123216842" sldId="349"/>
            <ac:spMk id="15" creationId="{BD0D73F3-1A5B-492C-8CAC-FB6925759F21}"/>
          </ac:spMkLst>
        </pc:spChg>
      </pc:sldChg>
      <pc:sldChg chg="addSp delSp modSp add mod modAnim">
        <pc:chgData name="Chris Thomas" userId="aac9ef4f-f666-46cb-bbab-4e3950146ffe" providerId="ADAL" clId="{61EBF8A5-843A-4D26-B127-244596B4A531}" dt="2021-05-07T00:06:25.563" v="14406"/>
        <pc:sldMkLst>
          <pc:docMk/>
          <pc:sldMk cId="4214879438" sldId="350"/>
        </pc:sldMkLst>
        <pc:spChg chg="add del mod">
          <ac:chgData name="Chris Thomas" userId="aac9ef4f-f666-46cb-bbab-4e3950146ffe" providerId="ADAL" clId="{61EBF8A5-843A-4D26-B127-244596B4A531}" dt="2021-05-03T00:01:52.831" v="12186" actId="478"/>
          <ac:spMkLst>
            <pc:docMk/>
            <pc:sldMk cId="4214879438" sldId="350"/>
            <ac:spMk id="3" creationId="{7E900821-7C6E-4837-AF5C-AD9AEC29C0B1}"/>
          </ac:spMkLst>
        </pc:spChg>
        <pc:spChg chg="del">
          <ac:chgData name="Chris Thomas" userId="aac9ef4f-f666-46cb-bbab-4e3950146ffe" providerId="ADAL" clId="{61EBF8A5-843A-4D26-B127-244596B4A531}" dt="2021-05-03T00:01:47.308" v="12185" actId="478"/>
          <ac:spMkLst>
            <pc:docMk/>
            <pc:sldMk cId="4214879438" sldId="350"/>
            <ac:spMk id="8" creationId="{6AAB1579-409A-4A80-9474-BD80E6DE3DB0}"/>
          </ac:spMkLst>
        </pc:spChg>
        <pc:spChg chg="mod">
          <ac:chgData name="Chris Thomas" userId="aac9ef4f-f666-46cb-bbab-4e3950146ffe" providerId="ADAL" clId="{61EBF8A5-843A-4D26-B127-244596B4A531}" dt="2021-05-03T21:24:27.324" v="12525" actId="255"/>
          <ac:spMkLst>
            <pc:docMk/>
            <pc:sldMk cId="4214879438" sldId="350"/>
            <ac:spMk id="9" creationId="{43643440-800C-4328-AB94-E7C89EEF945B}"/>
          </ac:spMkLst>
        </pc:spChg>
        <pc:spChg chg="del">
          <ac:chgData name="Chris Thomas" userId="aac9ef4f-f666-46cb-bbab-4e3950146ffe" providerId="ADAL" clId="{61EBF8A5-843A-4D26-B127-244596B4A531}" dt="2021-05-03T00:01:47.308" v="12185" actId="478"/>
          <ac:spMkLst>
            <pc:docMk/>
            <pc:sldMk cId="4214879438" sldId="350"/>
            <ac:spMk id="10" creationId="{BA5AC497-B991-4D4E-A88A-CF248EB23338}"/>
          </ac:spMkLst>
        </pc:spChg>
        <pc:spChg chg="mod">
          <ac:chgData name="Chris Thomas" userId="aac9ef4f-f666-46cb-bbab-4e3950146ffe" providerId="ADAL" clId="{61EBF8A5-843A-4D26-B127-244596B4A531}" dt="2021-05-03T00:02:13.862" v="12191" actId="27636"/>
          <ac:spMkLst>
            <pc:docMk/>
            <pc:sldMk cId="4214879438" sldId="350"/>
            <ac:spMk id="13" creationId="{D46E628C-E960-4B9D-BE92-24A30021890B}"/>
          </ac:spMkLst>
        </pc:spChg>
        <pc:spChg chg="del mod">
          <ac:chgData name="Chris Thomas" userId="aac9ef4f-f666-46cb-bbab-4e3950146ffe" providerId="ADAL" clId="{61EBF8A5-843A-4D26-B127-244596B4A531}" dt="2021-05-03T00:03:02.310" v="12204"/>
          <ac:spMkLst>
            <pc:docMk/>
            <pc:sldMk cId="4214879438" sldId="350"/>
            <ac:spMk id="15" creationId="{BD0D73F3-1A5B-492C-8CAC-FB6925759F21}"/>
          </ac:spMkLst>
        </pc:spChg>
        <pc:picChg chg="add mod">
          <ac:chgData name="Chris Thomas" userId="aac9ef4f-f666-46cb-bbab-4e3950146ffe" providerId="ADAL" clId="{61EBF8A5-843A-4D26-B127-244596B4A531}" dt="2021-05-03T00:10:27.629" v="12236" actId="1076"/>
          <ac:picMkLst>
            <pc:docMk/>
            <pc:sldMk cId="4214879438" sldId="350"/>
            <ac:picMk id="5" creationId="{C7BFA0DF-81EB-4598-B5D8-BC8BF3B54F55}"/>
          </ac:picMkLst>
        </pc:picChg>
        <pc:picChg chg="add del mod">
          <ac:chgData name="Chris Thomas" userId="aac9ef4f-f666-46cb-bbab-4e3950146ffe" providerId="ADAL" clId="{61EBF8A5-843A-4D26-B127-244596B4A531}" dt="2021-05-03T00:12:09.702" v="12244" actId="478"/>
          <ac:picMkLst>
            <pc:docMk/>
            <pc:sldMk cId="4214879438" sldId="350"/>
            <ac:picMk id="7" creationId="{3F0F6E34-A7A1-4E27-B9F3-B092242AEE68}"/>
          </ac:picMkLst>
        </pc:picChg>
        <pc:picChg chg="add del mod">
          <ac:chgData name="Chris Thomas" userId="aac9ef4f-f666-46cb-bbab-4e3950146ffe" providerId="ADAL" clId="{61EBF8A5-843A-4D26-B127-244596B4A531}" dt="2021-05-03T00:14:10.296" v="12250" actId="478"/>
          <ac:picMkLst>
            <pc:docMk/>
            <pc:sldMk cId="4214879438" sldId="350"/>
            <ac:picMk id="11" creationId="{86BD8229-D0B9-49C4-A9AD-5A8D04132CED}"/>
          </ac:picMkLst>
        </pc:picChg>
        <pc:picChg chg="add mod">
          <ac:chgData name="Chris Thomas" userId="aac9ef4f-f666-46cb-bbab-4e3950146ffe" providerId="ADAL" clId="{61EBF8A5-843A-4D26-B127-244596B4A531}" dt="2021-05-03T00:12:12.046" v="12245" actId="1076"/>
          <ac:picMkLst>
            <pc:docMk/>
            <pc:sldMk cId="4214879438" sldId="350"/>
            <ac:picMk id="14" creationId="{6B23CB54-D68C-4FCB-B1DA-3E6EE592C99A}"/>
          </ac:picMkLst>
        </pc:picChg>
        <pc:picChg chg="add mod">
          <ac:chgData name="Chris Thomas" userId="aac9ef4f-f666-46cb-bbab-4e3950146ffe" providerId="ADAL" clId="{61EBF8A5-843A-4D26-B127-244596B4A531}" dt="2021-05-03T00:22:09.739" v="12285" actId="1076"/>
          <ac:picMkLst>
            <pc:docMk/>
            <pc:sldMk cId="4214879438" sldId="350"/>
            <ac:picMk id="17" creationId="{BDE9F6FF-A744-4A8D-8C1F-F665D066B9B1}"/>
          </ac:picMkLst>
        </pc:picChg>
      </pc:sldChg>
      <pc:sldChg chg="addSp delSp modSp add mod ord">
        <pc:chgData name="Chris Thomas" userId="aac9ef4f-f666-46cb-bbab-4e3950146ffe" providerId="ADAL" clId="{61EBF8A5-843A-4D26-B127-244596B4A531}" dt="2021-05-03T23:04:30.412" v="13041" actId="20577"/>
        <pc:sldMkLst>
          <pc:docMk/>
          <pc:sldMk cId="1268864506" sldId="351"/>
        </pc:sldMkLst>
        <pc:spChg chg="mod">
          <ac:chgData name="Chris Thomas" userId="aac9ef4f-f666-46cb-bbab-4e3950146ffe" providerId="ADAL" clId="{61EBF8A5-843A-4D26-B127-244596B4A531}" dt="2021-05-03T23:04:30.412" v="13041" actId="20577"/>
          <ac:spMkLst>
            <pc:docMk/>
            <pc:sldMk cId="1268864506" sldId="351"/>
            <ac:spMk id="9" creationId="{43643440-800C-4328-AB94-E7C89EEF945B}"/>
          </ac:spMkLst>
        </pc:spChg>
        <pc:spChg chg="del">
          <ac:chgData name="Chris Thomas" userId="aac9ef4f-f666-46cb-bbab-4e3950146ffe" providerId="ADAL" clId="{61EBF8A5-843A-4D26-B127-244596B4A531}" dt="2021-05-03T00:38:48.936" v="12330" actId="478"/>
          <ac:spMkLst>
            <pc:docMk/>
            <pc:sldMk cId="1268864506" sldId="351"/>
            <ac:spMk id="11" creationId="{94F8D137-E52D-465A-8B15-3A73A54A343B}"/>
          </ac:spMkLst>
        </pc:spChg>
        <pc:spChg chg="mod">
          <ac:chgData name="Chris Thomas" userId="aac9ef4f-f666-46cb-bbab-4e3950146ffe" providerId="ADAL" clId="{61EBF8A5-843A-4D26-B127-244596B4A531}" dt="2021-05-03T22:22:15.550" v="12624"/>
          <ac:spMkLst>
            <pc:docMk/>
            <pc:sldMk cId="1268864506" sldId="351"/>
            <ac:spMk id="13" creationId="{D46E628C-E960-4B9D-BE92-24A30021890B}"/>
          </ac:spMkLst>
        </pc:spChg>
        <pc:spChg chg="add del">
          <ac:chgData name="Chris Thomas" userId="aac9ef4f-f666-46cb-bbab-4e3950146ffe" providerId="ADAL" clId="{61EBF8A5-843A-4D26-B127-244596B4A531}" dt="2021-05-03T22:24:55.617" v="12745" actId="478"/>
          <ac:spMkLst>
            <pc:docMk/>
            <pc:sldMk cId="1268864506" sldId="351"/>
            <ac:spMk id="14" creationId="{47EB4593-7969-4778-BC96-60CDC81AD06E}"/>
          </ac:spMkLst>
        </pc:spChg>
        <pc:spChg chg="del mod">
          <ac:chgData name="Chris Thomas" userId="aac9ef4f-f666-46cb-bbab-4e3950146ffe" providerId="ADAL" clId="{61EBF8A5-843A-4D26-B127-244596B4A531}" dt="2021-05-03T22:22:59.880" v="12636" actId="478"/>
          <ac:spMkLst>
            <pc:docMk/>
            <pc:sldMk cId="1268864506" sldId="351"/>
            <ac:spMk id="15" creationId="{BD0D73F3-1A5B-492C-8CAC-FB6925759F21}"/>
          </ac:spMkLst>
        </pc:spChg>
        <pc:spChg chg="add mod">
          <ac:chgData name="Chris Thomas" userId="aac9ef4f-f666-46cb-bbab-4e3950146ffe" providerId="ADAL" clId="{61EBF8A5-843A-4D26-B127-244596B4A531}" dt="2021-05-03T22:24:53.247" v="12744" actId="207"/>
          <ac:spMkLst>
            <pc:docMk/>
            <pc:sldMk cId="1268864506" sldId="351"/>
            <ac:spMk id="16" creationId="{9190F7AF-EC2A-4D6D-9F12-B9704FDF1E2D}"/>
          </ac:spMkLst>
        </pc:spChg>
        <pc:spChg chg="add mod">
          <ac:chgData name="Chris Thomas" userId="aac9ef4f-f666-46cb-bbab-4e3950146ffe" providerId="ADAL" clId="{61EBF8A5-843A-4D26-B127-244596B4A531}" dt="2021-05-03T22:39:18.597" v="12890" actId="207"/>
          <ac:spMkLst>
            <pc:docMk/>
            <pc:sldMk cId="1268864506" sldId="351"/>
            <ac:spMk id="17" creationId="{F35CD51F-0A96-46B6-A78E-18D33853CB86}"/>
          </ac:spMkLst>
        </pc:spChg>
        <pc:spChg chg="add del">
          <ac:chgData name="Chris Thomas" userId="aac9ef4f-f666-46cb-bbab-4e3950146ffe" providerId="ADAL" clId="{61EBF8A5-843A-4D26-B127-244596B4A531}" dt="2021-05-03T22:45:32.328" v="12914" actId="22"/>
          <ac:spMkLst>
            <pc:docMk/>
            <pc:sldMk cId="1268864506" sldId="351"/>
            <ac:spMk id="19" creationId="{75B4493E-582D-4FD1-AAA6-774C31391C61}"/>
          </ac:spMkLst>
        </pc:spChg>
        <pc:spChg chg="add del">
          <ac:chgData name="Chris Thomas" userId="aac9ef4f-f666-46cb-bbab-4e3950146ffe" providerId="ADAL" clId="{61EBF8A5-843A-4D26-B127-244596B4A531}" dt="2021-05-03T22:46:35.826" v="12916" actId="22"/>
          <ac:spMkLst>
            <pc:docMk/>
            <pc:sldMk cId="1268864506" sldId="351"/>
            <ac:spMk id="21" creationId="{B2F70CBF-9E17-404F-B1FD-D67D0EDF252C}"/>
          </ac:spMkLst>
        </pc:spChg>
        <pc:spChg chg="add del">
          <ac:chgData name="Chris Thomas" userId="aac9ef4f-f666-46cb-bbab-4e3950146ffe" providerId="ADAL" clId="{61EBF8A5-843A-4D26-B127-244596B4A531}" dt="2021-05-03T22:48:30.403" v="12918" actId="22"/>
          <ac:spMkLst>
            <pc:docMk/>
            <pc:sldMk cId="1268864506" sldId="351"/>
            <ac:spMk id="23" creationId="{E57F0D2D-AA2E-42AC-BD23-59A5B121BD98}"/>
          </ac:spMkLst>
        </pc:spChg>
        <pc:spChg chg="add del">
          <ac:chgData name="Chris Thomas" userId="aac9ef4f-f666-46cb-bbab-4e3950146ffe" providerId="ADAL" clId="{61EBF8A5-843A-4D26-B127-244596B4A531}" dt="2021-05-03T22:48:35.600" v="12920" actId="22"/>
          <ac:spMkLst>
            <pc:docMk/>
            <pc:sldMk cId="1268864506" sldId="351"/>
            <ac:spMk id="25" creationId="{F14E7670-B26E-4CC2-B061-41A0579C1D3D}"/>
          </ac:spMkLst>
        </pc:spChg>
        <pc:spChg chg="add del">
          <ac:chgData name="Chris Thomas" userId="aac9ef4f-f666-46cb-bbab-4e3950146ffe" providerId="ADAL" clId="{61EBF8A5-843A-4D26-B127-244596B4A531}" dt="2021-05-03T22:48:59.778" v="12922" actId="22"/>
          <ac:spMkLst>
            <pc:docMk/>
            <pc:sldMk cId="1268864506" sldId="351"/>
            <ac:spMk id="27" creationId="{2F820078-02FB-4A2F-A3DB-F92F3680E0A7}"/>
          </ac:spMkLst>
        </pc:spChg>
        <pc:spChg chg="add del">
          <ac:chgData name="Chris Thomas" userId="aac9ef4f-f666-46cb-bbab-4e3950146ffe" providerId="ADAL" clId="{61EBF8A5-843A-4D26-B127-244596B4A531}" dt="2021-05-03T22:49:02.262" v="12924" actId="22"/>
          <ac:spMkLst>
            <pc:docMk/>
            <pc:sldMk cId="1268864506" sldId="351"/>
            <ac:spMk id="29" creationId="{E0CB14DC-16F1-423D-9A21-BFD614BF8AD1}"/>
          </ac:spMkLst>
        </pc:spChg>
        <pc:picChg chg="add del mod">
          <ac:chgData name="Chris Thomas" userId="aac9ef4f-f666-46cb-bbab-4e3950146ffe" providerId="ADAL" clId="{61EBF8A5-843A-4D26-B127-244596B4A531}" dt="2021-05-03T22:20:04.628" v="12612" actId="478"/>
          <ac:picMkLst>
            <pc:docMk/>
            <pc:sldMk cId="1268864506" sldId="351"/>
            <ac:picMk id="3" creationId="{18DDEBEF-C81A-4FB7-B816-4D937E92FD6E}"/>
          </ac:picMkLst>
        </pc:picChg>
        <pc:picChg chg="add del mod">
          <ac:chgData name="Chris Thomas" userId="aac9ef4f-f666-46cb-bbab-4e3950146ffe" providerId="ADAL" clId="{61EBF8A5-843A-4D26-B127-244596B4A531}" dt="2021-05-03T22:20:04.628" v="12612" actId="478"/>
          <ac:picMkLst>
            <pc:docMk/>
            <pc:sldMk cId="1268864506" sldId="351"/>
            <ac:picMk id="8" creationId="{3BA74E22-0B5D-49C3-9B16-2789E8C10761}"/>
          </ac:picMkLst>
        </pc:picChg>
        <pc:picChg chg="add del mod">
          <ac:chgData name="Chris Thomas" userId="aac9ef4f-f666-46cb-bbab-4e3950146ffe" providerId="ADAL" clId="{61EBF8A5-843A-4D26-B127-244596B4A531}" dt="2021-05-03T22:22:37.714" v="12629" actId="478"/>
          <ac:picMkLst>
            <pc:docMk/>
            <pc:sldMk cId="1268864506" sldId="351"/>
            <ac:picMk id="10" creationId="{249CE360-AF27-476C-BACF-4EB18CCAAF80}"/>
          </ac:picMkLst>
        </pc:picChg>
        <pc:picChg chg="add del mod">
          <ac:chgData name="Chris Thomas" userId="aac9ef4f-f666-46cb-bbab-4e3950146ffe" providerId="ADAL" clId="{61EBF8A5-843A-4D26-B127-244596B4A531}" dt="2021-05-03T22:22:37.714" v="12629" actId="478"/>
          <ac:picMkLst>
            <pc:docMk/>
            <pc:sldMk cId="1268864506" sldId="351"/>
            <ac:picMk id="11" creationId="{8D0DB1B1-4279-4132-8CFD-A4E6F4BE7E4B}"/>
          </ac:picMkLst>
        </pc:picChg>
        <pc:picChg chg="add mod">
          <ac:chgData name="Chris Thomas" userId="aac9ef4f-f666-46cb-bbab-4e3950146ffe" providerId="ADAL" clId="{61EBF8A5-843A-4D26-B127-244596B4A531}" dt="2021-05-03T22:38:39.938" v="12879" actId="1076"/>
          <ac:picMkLst>
            <pc:docMk/>
            <pc:sldMk cId="1268864506" sldId="351"/>
            <ac:picMk id="12" creationId="{2DA7F250-6756-443D-B430-F460AEED0F84}"/>
          </ac:picMkLst>
        </pc:picChg>
      </pc:sldChg>
      <pc:sldChg chg="addSp delSp modSp add mod ord delAnim modAnim">
        <pc:chgData name="Chris Thomas" userId="aac9ef4f-f666-46cb-bbab-4e3950146ffe" providerId="ADAL" clId="{61EBF8A5-843A-4D26-B127-244596B4A531}" dt="2021-05-07T00:09:41.313" v="14446" actId="5793"/>
        <pc:sldMkLst>
          <pc:docMk/>
          <pc:sldMk cId="2154695453" sldId="352"/>
        </pc:sldMkLst>
        <pc:spChg chg="mod">
          <ac:chgData name="Chris Thomas" userId="aac9ef4f-f666-46cb-bbab-4e3950146ffe" providerId="ADAL" clId="{61EBF8A5-843A-4D26-B127-244596B4A531}" dt="2021-05-07T00:09:41.313" v="14446" actId="5793"/>
          <ac:spMkLst>
            <pc:docMk/>
            <pc:sldMk cId="2154695453" sldId="352"/>
            <ac:spMk id="9" creationId="{43643440-800C-4328-AB94-E7C89EEF945B}"/>
          </ac:spMkLst>
        </pc:spChg>
        <pc:spChg chg="del">
          <ac:chgData name="Chris Thomas" userId="aac9ef4f-f666-46cb-bbab-4e3950146ffe" providerId="ADAL" clId="{61EBF8A5-843A-4D26-B127-244596B4A531}" dt="2021-05-03T00:49:41.037" v="12361" actId="478"/>
          <ac:spMkLst>
            <pc:docMk/>
            <pc:sldMk cId="2154695453" sldId="352"/>
            <ac:spMk id="11" creationId="{94F8D137-E52D-465A-8B15-3A73A54A343B}"/>
          </ac:spMkLst>
        </pc:spChg>
        <pc:spChg chg="mod">
          <ac:chgData name="Chris Thomas" userId="aac9ef4f-f666-46cb-bbab-4e3950146ffe" providerId="ADAL" clId="{61EBF8A5-843A-4D26-B127-244596B4A531}" dt="2021-05-03T00:49:58.829" v="12370" actId="20577"/>
          <ac:spMkLst>
            <pc:docMk/>
            <pc:sldMk cId="2154695453" sldId="352"/>
            <ac:spMk id="13" creationId="{D46E628C-E960-4B9D-BE92-24A30021890B}"/>
          </ac:spMkLst>
        </pc:spChg>
        <pc:spChg chg="add mod">
          <ac:chgData name="Chris Thomas" userId="aac9ef4f-f666-46cb-bbab-4e3950146ffe" providerId="ADAL" clId="{61EBF8A5-843A-4D26-B127-244596B4A531}" dt="2021-05-03T23:19:54.031" v="13056" actId="122"/>
          <ac:spMkLst>
            <pc:docMk/>
            <pc:sldMk cId="2154695453" sldId="352"/>
            <ac:spMk id="14" creationId="{B40D4323-2183-4B39-9965-7BA15358CB7C}"/>
          </ac:spMkLst>
        </pc:spChg>
        <pc:spChg chg="del">
          <ac:chgData name="Chris Thomas" userId="aac9ef4f-f666-46cb-bbab-4e3950146ffe" providerId="ADAL" clId="{61EBF8A5-843A-4D26-B127-244596B4A531}" dt="2021-05-03T00:49:43.247" v="12362" actId="478"/>
          <ac:spMkLst>
            <pc:docMk/>
            <pc:sldMk cId="2154695453" sldId="352"/>
            <ac:spMk id="15" creationId="{BD0D73F3-1A5B-492C-8CAC-FB6925759F21}"/>
          </ac:spMkLst>
        </pc:spChg>
        <pc:picChg chg="add mod">
          <ac:chgData name="Chris Thomas" userId="aac9ef4f-f666-46cb-bbab-4e3950146ffe" providerId="ADAL" clId="{61EBF8A5-843A-4D26-B127-244596B4A531}" dt="2021-05-03T23:24:24.371" v="13091" actId="1035"/>
          <ac:picMkLst>
            <pc:docMk/>
            <pc:sldMk cId="2154695453" sldId="352"/>
            <ac:picMk id="3" creationId="{4E11715D-58BE-44F8-BD56-90BE9968C213}"/>
          </ac:picMkLst>
        </pc:picChg>
        <pc:picChg chg="add mod">
          <ac:chgData name="Chris Thomas" userId="aac9ef4f-f666-46cb-bbab-4e3950146ffe" providerId="ADAL" clId="{61EBF8A5-843A-4D26-B127-244596B4A531}" dt="2021-05-04T00:11:20.324" v="13108" actId="1076"/>
          <ac:picMkLst>
            <pc:docMk/>
            <pc:sldMk cId="2154695453" sldId="352"/>
            <ac:picMk id="5" creationId="{53093112-97AD-430B-A2C5-E06145502385}"/>
          </ac:picMkLst>
        </pc:picChg>
        <pc:picChg chg="add mod">
          <ac:chgData name="Chris Thomas" userId="aac9ef4f-f666-46cb-bbab-4e3950146ffe" providerId="ADAL" clId="{61EBF8A5-843A-4D26-B127-244596B4A531}" dt="2021-05-04T00:11:12.645" v="13106" actId="1076"/>
          <ac:picMkLst>
            <pc:docMk/>
            <pc:sldMk cId="2154695453" sldId="352"/>
            <ac:picMk id="7" creationId="{794ABED5-DF0E-49F0-9FC8-07C588289FB7}"/>
          </ac:picMkLst>
        </pc:picChg>
        <pc:picChg chg="add mod">
          <ac:chgData name="Chris Thomas" userId="aac9ef4f-f666-46cb-bbab-4e3950146ffe" providerId="ADAL" clId="{61EBF8A5-843A-4D26-B127-244596B4A531}" dt="2021-05-03T23:24:32.070" v="13104" actId="1035"/>
          <ac:picMkLst>
            <pc:docMk/>
            <pc:sldMk cId="2154695453" sldId="352"/>
            <ac:picMk id="8" creationId="{3677CA03-F752-4F68-A097-037BB9728C0A}"/>
          </ac:picMkLst>
        </pc:picChg>
        <pc:picChg chg="add mod">
          <ac:chgData name="Chris Thomas" userId="aac9ef4f-f666-46cb-bbab-4e3950146ffe" providerId="ADAL" clId="{61EBF8A5-843A-4D26-B127-244596B4A531}" dt="2021-05-03T23:24:21.019" v="13084" actId="1036"/>
          <ac:picMkLst>
            <pc:docMk/>
            <pc:sldMk cId="2154695453" sldId="352"/>
            <ac:picMk id="10" creationId="{A87780FB-E52A-43DF-88C4-A6FE17D52244}"/>
          </ac:picMkLst>
        </pc:picChg>
        <pc:picChg chg="add mod">
          <ac:chgData name="Chris Thomas" userId="aac9ef4f-f666-46cb-bbab-4e3950146ffe" providerId="ADAL" clId="{61EBF8A5-843A-4D26-B127-244596B4A531}" dt="2021-05-04T00:11:09.957" v="13105" actId="1076"/>
          <ac:picMkLst>
            <pc:docMk/>
            <pc:sldMk cId="2154695453" sldId="352"/>
            <ac:picMk id="12" creationId="{61850DCB-603D-4B08-884B-AA5D491C205D}"/>
          </ac:picMkLst>
        </pc:picChg>
        <pc:picChg chg="add del mod">
          <ac:chgData name="Chris Thomas" userId="aac9ef4f-f666-46cb-bbab-4e3950146ffe" providerId="ADAL" clId="{61EBF8A5-843A-4D26-B127-244596B4A531}" dt="2021-05-03T01:25:23.222" v="12481" actId="478"/>
          <ac:picMkLst>
            <pc:docMk/>
            <pc:sldMk cId="2154695453" sldId="352"/>
            <ac:picMk id="14" creationId="{EF5C5DC1-A351-4004-BC3B-3D04C2397D36}"/>
          </ac:picMkLst>
        </pc:picChg>
        <pc:picChg chg="add mod">
          <ac:chgData name="Chris Thomas" userId="aac9ef4f-f666-46cb-bbab-4e3950146ffe" providerId="ADAL" clId="{61EBF8A5-843A-4D26-B127-244596B4A531}" dt="2021-05-04T00:11:16.140" v="13107" actId="1076"/>
          <ac:picMkLst>
            <pc:docMk/>
            <pc:sldMk cId="2154695453" sldId="352"/>
            <ac:picMk id="16" creationId="{5DF29ADA-7FCE-44C1-8EA5-3F74A5DC4C2C}"/>
          </ac:picMkLst>
        </pc:picChg>
      </pc:sldChg>
      <pc:sldChg chg="addSp delSp modSp add mod">
        <pc:chgData name="Chris Thomas" userId="aac9ef4f-f666-46cb-bbab-4e3950146ffe" providerId="ADAL" clId="{61EBF8A5-843A-4D26-B127-244596B4A531}" dt="2021-05-04T00:18:34.520" v="13149" actId="1035"/>
        <pc:sldMkLst>
          <pc:docMk/>
          <pc:sldMk cId="841381248" sldId="353"/>
        </pc:sldMkLst>
        <pc:spChg chg="mod">
          <ac:chgData name="Chris Thomas" userId="aac9ef4f-f666-46cb-bbab-4e3950146ffe" providerId="ADAL" clId="{61EBF8A5-843A-4D26-B127-244596B4A531}" dt="2021-05-03T21:29:19.240" v="12536" actId="207"/>
          <ac:spMkLst>
            <pc:docMk/>
            <pc:sldMk cId="841381248" sldId="353"/>
            <ac:spMk id="9" creationId="{43643440-800C-4328-AB94-E7C89EEF945B}"/>
          </ac:spMkLst>
        </pc:spChg>
        <pc:spChg chg="mod">
          <ac:chgData name="Chris Thomas" userId="aac9ef4f-f666-46cb-bbab-4e3950146ffe" providerId="ADAL" clId="{61EBF8A5-843A-4D26-B127-244596B4A531}" dt="2021-05-03T21:28:38.307" v="12530"/>
          <ac:spMkLst>
            <pc:docMk/>
            <pc:sldMk cId="841381248" sldId="353"/>
            <ac:spMk id="13" creationId="{D46E628C-E960-4B9D-BE92-24A30021890B}"/>
          </ac:spMkLst>
        </pc:spChg>
        <pc:spChg chg="mod">
          <ac:chgData name="Chris Thomas" userId="aac9ef4f-f666-46cb-bbab-4e3950146ffe" providerId="ADAL" clId="{61EBF8A5-843A-4D26-B127-244596B4A531}" dt="2021-05-03T21:28:56.039" v="12531" actId="207"/>
          <ac:spMkLst>
            <pc:docMk/>
            <pc:sldMk cId="841381248" sldId="353"/>
            <ac:spMk id="15" creationId="{BD0D73F3-1A5B-492C-8CAC-FB6925759F21}"/>
          </ac:spMkLst>
        </pc:spChg>
        <pc:picChg chg="add del mod">
          <ac:chgData name="Chris Thomas" userId="aac9ef4f-f666-46cb-bbab-4e3950146ffe" providerId="ADAL" clId="{61EBF8A5-843A-4D26-B127-244596B4A531}" dt="2021-05-03T22:16:11.516" v="12601" actId="478"/>
          <ac:picMkLst>
            <pc:docMk/>
            <pc:sldMk cId="841381248" sldId="353"/>
            <ac:picMk id="3" creationId="{0A73DD7D-0488-433A-9A8E-5BD99F7F57C3}"/>
          </ac:picMkLst>
        </pc:picChg>
        <pc:picChg chg="add mod ord">
          <ac:chgData name="Chris Thomas" userId="aac9ef4f-f666-46cb-bbab-4e3950146ffe" providerId="ADAL" clId="{61EBF8A5-843A-4D26-B127-244596B4A531}" dt="2021-05-04T00:16:07.835" v="13133" actId="1076"/>
          <ac:picMkLst>
            <pc:docMk/>
            <pc:sldMk cId="841381248" sldId="353"/>
            <ac:picMk id="5" creationId="{EC907A4B-41BC-4344-90A7-725C405B1CD5}"/>
          </ac:picMkLst>
        </pc:picChg>
        <pc:picChg chg="del">
          <ac:chgData name="Chris Thomas" userId="aac9ef4f-f666-46cb-bbab-4e3950146ffe" providerId="ADAL" clId="{61EBF8A5-843A-4D26-B127-244596B4A531}" dt="2021-05-03T21:29:04.106" v="12532" actId="478"/>
          <ac:picMkLst>
            <pc:docMk/>
            <pc:sldMk cId="841381248" sldId="353"/>
            <ac:picMk id="8" creationId="{3BA74E22-0B5D-49C3-9B16-2789E8C10761}"/>
          </ac:picMkLst>
        </pc:picChg>
        <pc:picChg chg="add mod">
          <ac:chgData name="Chris Thomas" userId="aac9ef4f-f666-46cb-bbab-4e3950146ffe" providerId="ADAL" clId="{61EBF8A5-843A-4D26-B127-244596B4A531}" dt="2021-05-04T00:18:34.520" v="13149" actId="1035"/>
          <ac:picMkLst>
            <pc:docMk/>
            <pc:sldMk cId="841381248" sldId="353"/>
            <ac:picMk id="12" creationId="{77749F80-86A0-499B-9F69-86211A4E5586}"/>
          </ac:picMkLst>
        </pc:picChg>
      </pc:sldChg>
      <pc:sldChg chg="addSp delSp modSp add mod">
        <pc:chgData name="Chris Thomas" userId="aac9ef4f-f666-46cb-bbab-4e3950146ffe" providerId="ADAL" clId="{61EBF8A5-843A-4D26-B127-244596B4A531}" dt="2021-05-04T00:15:28.576" v="13128" actId="1076"/>
        <pc:sldMkLst>
          <pc:docMk/>
          <pc:sldMk cId="129997325" sldId="354"/>
        </pc:sldMkLst>
        <pc:spChg chg="add del mod">
          <ac:chgData name="Chris Thomas" userId="aac9ef4f-f666-46cb-bbab-4e3950146ffe" providerId="ADAL" clId="{61EBF8A5-843A-4D26-B127-244596B4A531}" dt="2021-05-04T00:14:08.395" v="13123" actId="931"/>
          <ac:spMkLst>
            <pc:docMk/>
            <pc:sldMk cId="129997325" sldId="354"/>
            <ac:spMk id="4" creationId="{2E0B6740-0E81-4E85-9B26-91056C1F302D}"/>
          </ac:spMkLst>
        </pc:spChg>
        <pc:spChg chg="mod">
          <ac:chgData name="Chris Thomas" userId="aac9ef4f-f666-46cb-bbab-4e3950146ffe" providerId="ADAL" clId="{61EBF8A5-843A-4D26-B127-244596B4A531}" dt="2021-05-03T21:29:57.915" v="12552" actId="207"/>
          <ac:spMkLst>
            <pc:docMk/>
            <pc:sldMk cId="129997325" sldId="354"/>
            <ac:spMk id="9" creationId="{43643440-800C-4328-AB94-E7C89EEF945B}"/>
          </ac:spMkLst>
        </pc:spChg>
        <pc:spChg chg="mod">
          <ac:chgData name="Chris Thomas" userId="aac9ef4f-f666-46cb-bbab-4e3950146ffe" providerId="ADAL" clId="{61EBF8A5-843A-4D26-B127-244596B4A531}" dt="2021-05-03T21:29:37.189" v="12541"/>
          <ac:spMkLst>
            <pc:docMk/>
            <pc:sldMk cId="129997325" sldId="354"/>
            <ac:spMk id="13" creationId="{D46E628C-E960-4B9D-BE92-24A30021890B}"/>
          </ac:spMkLst>
        </pc:spChg>
        <pc:spChg chg="mod">
          <ac:chgData name="Chris Thomas" userId="aac9ef4f-f666-46cb-bbab-4e3950146ffe" providerId="ADAL" clId="{61EBF8A5-843A-4D26-B127-244596B4A531}" dt="2021-05-03T21:30:12.661" v="12553" actId="207"/>
          <ac:spMkLst>
            <pc:docMk/>
            <pc:sldMk cId="129997325" sldId="354"/>
            <ac:spMk id="15" creationId="{BD0D73F3-1A5B-492C-8CAC-FB6925759F21}"/>
          </ac:spMkLst>
        </pc:spChg>
        <pc:picChg chg="add del mod">
          <ac:chgData name="Chris Thomas" userId="aac9ef4f-f666-46cb-bbab-4e3950146ffe" providerId="ADAL" clId="{61EBF8A5-843A-4D26-B127-244596B4A531}" dt="2021-05-04T00:14:08.395" v="13123" actId="931"/>
          <ac:picMkLst>
            <pc:docMk/>
            <pc:sldMk cId="129997325" sldId="354"/>
            <ac:picMk id="3" creationId="{A4ADC8CD-E662-4479-BDCD-F807390B6B85}"/>
          </ac:picMkLst>
        </pc:picChg>
        <pc:picChg chg="add mod">
          <ac:chgData name="Chris Thomas" userId="aac9ef4f-f666-46cb-bbab-4e3950146ffe" providerId="ADAL" clId="{61EBF8A5-843A-4D26-B127-244596B4A531}" dt="2021-05-04T00:15:28.576" v="13128" actId="1076"/>
          <ac:picMkLst>
            <pc:docMk/>
            <pc:sldMk cId="129997325" sldId="354"/>
            <ac:picMk id="6" creationId="{D65326D1-DB24-43AC-8310-6039CCD78733}"/>
          </ac:picMkLst>
        </pc:picChg>
      </pc:sldChg>
      <pc:sldChg chg="modSp add mod">
        <pc:chgData name="Chris Thomas" userId="aac9ef4f-f666-46cb-bbab-4e3950146ffe" providerId="ADAL" clId="{61EBF8A5-843A-4D26-B127-244596B4A531}" dt="2021-05-04T00:17:59.163" v="13137" actId="1076"/>
        <pc:sldMkLst>
          <pc:docMk/>
          <pc:sldMk cId="4179954118" sldId="355"/>
        </pc:sldMkLst>
        <pc:picChg chg="mod">
          <ac:chgData name="Chris Thomas" userId="aac9ef4f-f666-46cb-bbab-4e3950146ffe" providerId="ADAL" clId="{61EBF8A5-843A-4D26-B127-244596B4A531}" dt="2021-05-04T00:17:59.163" v="13137" actId="1076"/>
          <ac:picMkLst>
            <pc:docMk/>
            <pc:sldMk cId="4179954118" sldId="355"/>
            <ac:picMk id="3" creationId="{18DDEBEF-C81A-4FB7-B816-4D937E92FD6E}"/>
          </ac:picMkLst>
        </pc:picChg>
      </pc:sldChg>
      <pc:sldChg chg="addSp delSp modSp add mod ord">
        <pc:chgData name="Chris Thomas" userId="aac9ef4f-f666-46cb-bbab-4e3950146ffe" providerId="ADAL" clId="{61EBF8A5-843A-4D26-B127-244596B4A531}" dt="2021-05-03T23:06:32.445" v="13052" actId="1076"/>
        <pc:sldMkLst>
          <pc:docMk/>
          <pc:sldMk cId="3107301443" sldId="356"/>
        </pc:sldMkLst>
        <pc:spChg chg="mod">
          <ac:chgData name="Chris Thomas" userId="aac9ef4f-f666-46cb-bbab-4e3950146ffe" providerId="ADAL" clId="{61EBF8A5-843A-4D26-B127-244596B4A531}" dt="2021-05-03T23:06:10.587" v="13046" actId="20577"/>
          <ac:spMkLst>
            <pc:docMk/>
            <pc:sldMk cId="3107301443" sldId="356"/>
            <ac:spMk id="9" creationId="{43643440-800C-4328-AB94-E7C89EEF945B}"/>
          </ac:spMkLst>
        </pc:spChg>
        <pc:spChg chg="add mod">
          <ac:chgData name="Chris Thomas" userId="aac9ef4f-f666-46cb-bbab-4e3950146ffe" providerId="ADAL" clId="{61EBF8A5-843A-4D26-B127-244596B4A531}" dt="2021-05-03T23:06:32.445" v="13052" actId="1076"/>
          <ac:spMkLst>
            <pc:docMk/>
            <pc:sldMk cId="3107301443" sldId="356"/>
            <ac:spMk id="12" creationId="{DE54584C-497A-4FAD-B8EF-2B705490F5D2}"/>
          </ac:spMkLst>
        </pc:spChg>
        <pc:spChg chg="mod">
          <ac:chgData name="Chris Thomas" userId="aac9ef4f-f666-46cb-bbab-4e3950146ffe" providerId="ADAL" clId="{61EBF8A5-843A-4D26-B127-244596B4A531}" dt="2021-05-03T23:06:24.114" v="13051"/>
          <ac:spMkLst>
            <pc:docMk/>
            <pc:sldMk cId="3107301443" sldId="356"/>
            <ac:spMk id="13" creationId="{D46E628C-E960-4B9D-BE92-24A30021890B}"/>
          </ac:spMkLst>
        </pc:spChg>
        <pc:spChg chg="add mod">
          <ac:chgData name="Chris Thomas" userId="aac9ef4f-f666-46cb-bbab-4e3950146ffe" providerId="ADAL" clId="{61EBF8A5-843A-4D26-B127-244596B4A531}" dt="2021-05-03T23:06:32.445" v="13052" actId="1076"/>
          <ac:spMkLst>
            <pc:docMk/>
            <pc:sldMk cId="3107301443" sldId="356"/>
            <ac:spMk id="14" creationId="{EA9D2523-4ECC-44C5-9389-D41E69677DA7}"/>
          </ac:spMkLst>
        </pc:spChg>
        <pc:spChg chg="del">
          <ac:chgData name="Chris Thomas" userId="aac9ef4f-f666-46cb-bbab-4e3950146ffe" providerId="ADAL" clId="{61EBF8A5-843A-4D26-B127-244596B4A531}" dt="2021-05-03T23:06:08.259" v="13045" actId="478"/>
          <ac:spMkLst>
            <pc:docMk/>
            <pc:sldMk cId="3107301443" sldId="356"/>
            <ac:spMk id="15" creationId="{BD0D73F3-1A5B-492C-8CAC-FB6925759F21}"/>
          </ac:spMkLst>
        </pc:spChg>
        <pc:picChg chg="del">
          <ac:chgData name="Chris Thomas" userId="aac9ef4f-f666-46cb-bbab-4e3950146ffe" providerId="ADAL" clId="{61EBF8A5-843A-4D26-B127-244596B4A531}" dt="2021-05-03T23:06:08.259" v="13045" actId="478"/>
          <ac:picMkLst>
            <pc:docMk/>
            <pc:sldMk cId="3107301443" sldId="356"/>
            <ac:picMk id="10" creationId="{249CE360-AF27-476C-BACF-4EB18CCAAF80}"/>
          </ac:picMkLst>
        </pc:picChg>
        <pc:picChg chg="del">
          <ac:chgData name="Chris Thomas" userId="aac9ef4f-f666-46cb-bbab-4e3950146ffe" providerId="ADAL" clId="{61EBF8A5-843A-4D26-B127-244596B4A531}" dt="2021-05-03T23:06:08.259" v="13045" actId="478"/>
          <ac:picMkLst>
            <pc:docMk/>
            <pc:sldMk cId="3107301443" sldId="356"/>
            <ac:picMk id="11" creationId="{8D0DB1B1-4279-4132-8CFD-A4E6F4BE7E4B}"/>
          </ac:picMkLst>
        </pc:picChg>
      </pc:sldChg>
      <pc:sldChg chg="add">
        <pc:chgData name="Chris Thomas" userId="aac9ef4f-f666-46cb-bbab-4e3950146ffe" providerId="ADAL" clId="{61EBF8A5-843A-4D26-B127-244596B4A531}" dt="2021-05-03T23:06:02.575" v="13042" actId="2890"/>
        <pc:sldMkLst>
          <pc:docMk/>
          <pc:sldMk cId="1312688202" sldId="357"/>
        </pc:sldMkLst>
      </pc:sldChg>
      <pc:sldChg chg="addSp delSp modSp new del mod">
        <pc:chgData name="Chris Thomas" userId="aac9ef4f-f666-46cb-bbab-4e3950146ffe" providerId="ADAL" clId="{61EBF8A5-843A-4D26-B127-244596B4A531}" dt="2021-05-06T23:28:23.361" v="13624" actId="2696"/>
        <pc:sldMkLst>
          <pc:docMk/>
          <pc:sldMk cId="29361692" sldId="358"/>
        </pc:sldMkLst>
        <pc:spChg chg="del">
          <ac:chgData name="Chris Thomas" userId="aac9ef4f-f666-46cb-bbab-4e3950146ffe" providerId="ADAL" clId="{61EBF8A5-843A-4D26-B127-244596B4A531}" dt="2021-05-06T23:26:40.832" v="13595" actId="478"/>
          <ac:spMkLst>
            <pc:docMk/>
            <pc:sldMk cId="29361692" sldId="358"/>
            <ac:spMk id="2" creationId="{0B3D72C7-4F31-4188-9ACD-259588944C4F}"/>
          </ac:spMkLst>
        </pc:spChg>
        <pc:spChg chg="del">
          <ac:chgData name="Chris Thomas" userId="aac9ef4f-f666-46cb-bbab-4e3950146ffe" providerId="ADAL" clId="{61EBF8A5-843A-4D26-B127-244596B4A531}" dt="2021-05-06T23:26:40.832" v="13595" actId="478"/>
          <ac:spMkLst>
            <pc:docMk/>
            <pc:sldMk cId="29361692" sldId="358"/>
            <ac:spMk id="3" creationId="{FA78854C-1C44-49F5-87FD-8805C8BDD6F9}"/>
          </ac:spMkLst>
        </pc:spChg>
        <pc:spChg chg="add mod">
          <ac:chgData name="Chris Thomas" userId="aac9ef4f-f666-46cb-bbab-4e3950146ffe" providerId="ADAL" clId="{61EBF8A5-843A-4D26-B127-244596B4A531}" dt="2021-05-06T23:26:55.846" v="13596"/>
          <ac:spMkLst>
            <pc:docMk/>
            <pc:sldMk cId="29361692" sldId="358"/>
            <ac:spMk id="4" creationId="{CABAEDB4-D845-4495-8526-F6709FAE83CB}"/>
          </ac:spMkLst>
        </pc:spChg>
        <pc:spChg chg="add mod">
          <ac:chgData name="Chris Thomas" userId="aac9ef4f-f666-46cb-bbab-4e3950146ffe" providerId="ADAL" clId="{61EBF8A5-843A-4D26-B127-244596B4A531}" dt="2021-05-06T23:26:55.846" v="13596"/>
          <ac:spMkLst>
            <pc:docMk/>
            <pc:sldMk cId="29361692" sldId="358"/>
            <ac:spMk id="5" creationId="{9CDD7711-6B39-418A-B924-8C008FCCC075}"/>
          </ac:spMkLst>
        </pc:spChg>
        <pc:spChg chg="add mod">
          <ac:chgData name="Chris Thomas" userId="aac9ef4f-f666-46cb-bbab-4e3950146ffe" providerId="ADAL" clId="{61EBF8A5-843A-4D26-B127-244596B4A531}" dt="2021-05-06T23:26:55.846" v="13596"/>
          <ac:spMkLst>
            <pc:docMk/>
            <pc:sldMk cId="29361692" sldId="358"/>
            <ac:spMk id="6" creationId="{9A1F3C50-6395-413E-93F5-DC23588A3531}"/>
          </ac:spMkLst>
        </pc:spChg>
        <pc:picChg chg="add mod">
          <ac:chgData name="Chris Thomas" userId="aac9ef4f-f666-46cb-bbab-4e3950146ffe" providerId="ADAL" clId="{61EBF8A5-843A-4D26-B127-244596B4A531}" dt="2021-05-06T23:26:55.846" v="13596"/>
          <ac:picMkLst>
            <pc:docMk/>
            <pc:sldMk cId="29361692" sldId="358"/>
            <ac:picMk id="7" creationId="{BF640854-8D50-4CE9-9181-5A93109F268D}"/>
          </ac:picMkLst>
        </pc:picChg>
        <pc:picChg chg="add mod">
          <ac:chgData name="Chris Thomas" userId="aac9ef4f-f666-46cb-bbab-4e3950146ffe" providerId="ADAL" clId="{61EBF8A5-843A-4D26-B127-244596B4A531}" dt="2021-05-06T23:26:55.846" v="13596"/>
          <ac:picMkLst>
            <pc:docMk/>
            <pc:sldMk cId="29361692" sldId="358"/>
            <ac:picMk id="8" creationId="{E5638C7E-A859-4A65-8997-A5AF051CFAEB}"/>
          </ac:picMkLst>
        </pc:picChg>
        <pc:picChg chg="add mod">
          <ac:chgData name="Chris Thomas" userId="aac9ef4f-f666-46cb-bbab-4e3950146ffe" providerId="ADAL" clId="{61EBF8A5-843A-4D26-B127-244596B4A531}" dt="2021-05-06T23:26:55.846" v="13596"/>
          <ac:picMkLst>
            <pc:docMk/>
            <pc:sldMk cId="29361692" sldId="358"/>
            <ac:picMk id="9" creationId="{7F13E225-27CA-4099-A89A-7D92F0AF4C3B}"/>
          </ac:picMkLst>
        </pc:picChg>
      </pc:sldChg>
      <pc:sldChg chg="modSp add">
        <pc:chgData name="Chris Thomas" userId="aac9ef4f-f666-46cb-bbab-4e3950146ffe" providerId="ADAL" clId="{61EBF8A5-843A-4D26-B127-244596B4A531}" dt="2021-05-07T00:02:50.804" v="14403" actId="20577"/>
        <pc:sldMkLst>
          <pc:docMk/>
          <pc:sldMk cId="1906986948" sldId="359"/>
        </pc:sldMkLst>
        <pc:spChg chg="mod">
          <ac:chgData name="Chris Thomas" userId="aac9ef4f-f666-46cb-bbab-4e3950146ffe" providerId="ADAL" clId="{61EBF8A5-843A-4D26-B127-244596B4A531}" dt="2021-05-07T00:02:50.804" v="14403" actId="20577"/>
          <ac:spMkLst>
            <pc:docMk/>
            <pc:sldMk cId="1906986948" sldId="359"/>
            <ac:spMk id="41" creationId="{0E7D6AE2-F4B6-437C-B901-4C697C19139E}"/>
          </ac:spMkLst>
        </pc:spChg>
      </pc:sldChg>
      <pc:sldChg chg="new del">
        <pc:chgData name="Chris Thomas" userId="aac9ef4f-f666-46cb-bbab-4e3950146ffe" providerId="ADAL" clId="{61EBF8A5-843A-4D26-B127-244596B4A531}" dt="2021-05-06T23:28:30.719" v="13626" actId="680"/>
        <pc:sldMkLst>
          <pc:docMk/>
          <pc:sldMk cId="1051412664" sldId="360"/>
        </pc:sldMkLst>
      </pc:sldChg>
      <pc:sldChg chg="addSp">
        <pc:chgData name="Chris Thomas" userId="aac9ef4f-f666-46cb-bbab-4e3950146ffe" providerId="ADAL" clId="{61EBF8A5-843A-4D26-B127-244596B4A531}" dt="2021-05-06T23:37:08.589" v="13728"/>
        <pc:sldMkLst>
          <pc:docMk/>
          <pc:sldMk cId="1294784256" sldId="360"/>
        </pc:sldMkLst>
        <pc:spChg chg="add">
          <ac:chgData name="Chris Thomas" userId="aac9ef4f-f666-46cb-bbab-4e3950146ffe" providerId="ADAL" clId="{61EBF8A5-843A-4D26-B127-244596B4A531}" dt="2021-05-06T23:37:08.589" v="13728"/>
          <ac:spMkLst>
            <pc:docMk/>
            <pc:sldMk cId="1294784256" sldId="360"/>
            <ac:spMk id="2" creationId="{D309BB8A-68F5-475A-89E8-222F74499DB1}"/>
          </ac:spMkLst>
        </pc:spChg>
      </pc:sldChg>
      <pc:sldChg chg="addSp">
        <pc:chgData name="Chris Thomas" userId="aac9ef4f-f666-46cb-bbab-4e3950146ffe" providerId="ADAL" clId="{61EBF8A5-843A-4D26-B127-244596B4A531}" dt="2021-05-06T23:37:13.484" v="13732"/>
        <pc:sldMkLst>
          <pc:docMk/>
          <pc:sldMk cId="4037182307" sldId="360"/>
        </pc:sldMkLst>
        <pc:spChg chg="add">
          <ac:chgData name="Chris Thomas" userId="aac9ef4f-f666-46cb-bbab-4e3950146ffe" providerId="ADAL" clId="{61EBF8A5-843A-4D26-B127-244596B4A531}" dt="2021-05-06T23:37:13.484" v="13732"/>
          <ac:spMkLst>
            <pc:docMk/>
            <pc:sldMk cId="4037182307" sldId="360"/>
            <ac:spMk id="2" creationId="{7C647808-4B38-4B15-8635-6A3DF3E6DC6F}"/>
          </ac:spMkLst>
        </pc:spChg>
      </pc:sldChg>
      <pc:sldChg chg="addSp delSp modSp add del mod modAnim">
        <pc:chgData name="Chris Thomas" userId="aac9ef4f-f666-46cb-bbab-4e3950146ffe" providerId="ADAL" clId="{61EBF8A5-843A-4D26-B127-244596B4A531}" dt="2021-05-07T00:53:20.994" v="14511" actId="20577"/>
        <pc:sldMkLst>
          <pc:docMk/>
          <pc:sldMk cId="4039634184" sldId="360"/>
        </pc:sldMkLst>
        <pc:spChg chg="mod">
          <ac:chgData name="Chris Thomas" userId="aac9ef4f-f666-46cb-bbab-4e3950146ffe" providerId="ADAL" clId="{61EBF8A5-843A-4D26-B127-244596B4A531}" dt="2021-05-06T23:37:15.714" v="13735" actId="20577"/>
          <ac:spMkLst>
            <pc:docMk/>
            <pc:sldMk cId="4039634184" sldId="360"/>
            <ac:spMk id="2" creationId="{7C647808-4B38-4B15-8635-6A3DF3E6DC6F}"/>
          </ac:spMkLst>
        </pc:spChg>
        <pc:spChg chg="add del mod">
          <ac:chgData name="Chris Thomas" userId="aac9ef4f-f666-46cb-bbab-4e3950146ffe" providerId="ADAL" clId="{61EBF8A5-843A-4D26-B127-244596B4A531}" dt="2021-05-06T23:29:24.009" v="13643" actId="478"/>
          <ac:spMkLst>
            <pc:docMk/>
            <pc:sldMk cId="4039634184" sldId="360"/>
            <ac:spMk id="3" creationId="{A77504D0-9D37-4FC7-90E9-BF500E067658}"/>
          </ac:spMkLst>
        </pc:spChg>
        <pc:spChg chg="add del mod">
          <ac:chgData name="Chris Thomas" userId="aac9ef4f-f666-46cb-bbab-4e3950146ffe" providerId="ADAL" clId="{61EBF8A5-843A-4D26-B127-244596B4A531}" dt="2021-05-06T23:29:35.620" v="13649" actId="478"/>
          <ac:spMkLst>
            <pc:docMk/>
            <pc:sldMk cId="4039634184" sldId="360"/>
            <ac:spMk id="5" creationId="{B41DFF4C-FAB8-46B2-AE0B-09C27944001E}"/>
          </ac:spMkLst>
        </pc:spChg>
        <pc:spChg chg="add mod">
          <ac:chgData name="Chris Thomas" userId="aac9ef4f-f666-46cb-bbab-4e3950146ffe" providerId="ADAL" clId="{61EBF8A5-843A-4D26-B127-244596B4A531}" dt="2021-05-07T00:49:30.927" v="14498"/>
          <ac:spMkLst>
            <pc:docMk/>
            <pc:sldMk cId="4039634184" sldId="360"/>
            <ac:spMk id="7" creationId="{8DF54C94-AE82-4B40-9E77-4A4585F83B0B}"/>
          </ac:spMkLst>
        </pc:spChg>
        <pc:spChg chg="add del mod">
          <ac:chgData name="Chris Thomas" userId="aac9ef4f-f666-46cb-bbab-4e3950146ffe" providerId="ADAL" clId="{61EBF8A5-843A-4D26-B127-244596B4A531}" dt="2021-05-06T23:29:33.215" v="13648" actId="478"/>
          <ac:spMkLst>
            <pc:docMk/>
            <pc:sldMk cId="4039634184" sldId="360"/>
            <ac:spMk id="9" creationId="{7948A984-CC78-4268-B54C-D726B0A5822B}"/>
          </ac:spMkLst>
        </pc:spChg>
        <pc:spChg chg="del">
          <ac:chgData name="Chris Thomas" userId="aac9ef4f-f666-46cb-bbab-4e3950146ffe" providerId="ADAL" clId="{61EBF8A5-843A-4D26-B127-244596B4A531}" dt="2021-05-06T23:29:33.215" v="13648" actId="478"/>
          <ac:spMkLst>
            <pc:docMk/>
            <pc:sldMk cId="4039634184" sldId="360"/>
            <ac:spMk id="10" creationId="{EF311067-E8C3-48D7-B783-ECAB05730A8D}"/>
          </ac:spMkLst>
        </pc:spChg>
        <pc:spChg chg="add del mod ord">
          <ac:chgData name="Chris Thomas" userId="aac9ef4f-f666-46cb-bbab-4e3950146ffe" providerId="ADAL" clId="{61EBF8A5-843A-4D26-B127-244596B4A531}" dt="2021-05-06T23:29:27.390" v="13647"/>
          <ac:spMkLst>
            <pc:docMk/>
            <pc:sldMk cId="4039634184" sldId="360"/>
            <ac:spMk id="14" creationId="{B8A4185A-F0AC-416E-ADA3-7CBFAC55376F}"/>
          </ac:spMkLst>
        </pc:spChg>
        <pc:spChg chg="add del mod ord">
          <ac:chgData name="Chris Thomas" userId="aac9ef4f-f666-46cb-bbab-4e3950146ffe" providerId="ADAL" clId="{61EBF8A5-843A-4D26-B127-244596B4A531}" dt="2021-05-06T23:29:27.390" v="13647"/>
          <ac:spMkLst>
            <pc:docMk/>
            <pc:sldMk cId="4039634184" sldId="360"/>
            <ac:spMk id="15" creationId="{A3103679-10C8-4866-B5D0-6CDD959B474B}"/>
          </ac:spMkLst>
        </pc:spChg>
        <pc:spChg chg="add mod">
          <ac:chgData name="Chris Thomas" userId="aac9ef4f-f666-46cb-bbab-4e3950146ffe" providerId="ADAL" clId="{61EBF8A5-843A-4D26-B127-244596B4A531}" dt="2021-05-06T23:46:04.036" v="14126" actId="1076"/>
          <ac:spMkLst>
            <pc:docMk/>
            <pc:sldMk cId="4039634184" sldId="360"/>
            <ac:spMk id="16" creationId="{27DF7663-825B-48D0-8AF0-67241D6505B0}"/>
          </ac:spMkLst>
        </pc:spChg>
        <pc:spChg chg="add mod">
          <ac:chgData name="Chris Thomas" userId="aac9ef4f-f666-46cb-bbab-4e3950146ffe" providerId="ADAL" clId="{61EBF8A5-843A-4D26-B127-244596B4A531}" dt="2021-05-07T00:53:20.994" v="14511" actId="20577"/>
          <ac:spMkLst>
            <pc:docMk/>
            <pc:sldMk cId="4039634184" sldId="360"/>
            <ac:spMk id="17" creationId="{F739726E-CE9A-4827-A0FC-AD1EDA2FECD7}"/>
          </ac:spMkLst>
        </pc:spChg>
        <pc:spChg chg="mod">
          <ac:chgData name="Chris Thomas" userId="aac9ef4f-f666-46cb-bbab-4e3950146ffe" providerId="ADAL" clId="{61EBF8A5-843A-4D26-B127-244596B4A531}" dt="2021-05-06T23:28:41.237" v="13637" actId="20577"/>
          <ac:spMkLst>
            <pc:docMk/>
            <pc:sldMk cId="4039634184" sldId="360"/>
            <ac:spMk id="40" creationId="{E741F1CE-04C3-4146-906A-B59EC1B9C55C}"/>
          </ac:spMkLst>
        </pc:spChg>
        <pc:picChg chg="del">
          <ac:chgData name="Chris Thomas" userId="aac9ef4f-f666-46cb-bbab-4e3950146ffe" providerId="ADAL" clId="{61EBF8A5-843A-4D26-B127-244596B4A531}" dt="2021-05-06T23:29:33.215" v="13648" actId="478"/>
          <ac:picMkLst>
            <pc:docMk/>
            <pc:sldMk cId="4039634184" sldId="360"/>
            <ac:picMk id="11" creationId="{ACA9C91E-030E-4F47-AA13-B9E41F15E2E5}"/>
          </ac:picMkLst>
        </pc:picChg>
        <pc:picChg chg="del">
          <ac:chgData name="Chris Thomas" userId="aac9ef4f-f666-46cb-bbab-4e3950146ffe" providerId="ADAL" clId="{61EBF8A5-843A-4D26-B127-244596B4A531}" dt="2021-05-06T23:29:33.215" v="13648" actId="478"/>
          <ac:picMkLst>
            <pc:docMk/>
            <pc:sldMk cId="4039634184" sldId="360"/>
            <ac:picMk id="12" creationId="{DB36A74B-D2B0-4585-BD9B-68C27FE8DE79}"/>
          </ac:picMkLst>
        </pc:picChg>
        <pc:picChg chg="del">
          <ac:chgData name="Chris Thomas" userId="aac9ef4f-f666-46cb-bbab-4e3950146ffe" providerId="ADAL" clId="{61EBF8A5-843A-4D26-B127-244596B4A531}" dt="2021-05-06T23:29:33.215" v="13648" actId="478"/>
          <ac:picMkLst>
            <pc:docMk/>
            <pc:sldMk cId="4039634184" sldId="360"/>
            <ac:picMk id="13" creationId="{7A5E68F0-C5C7-42E0-A041-2BAB9EC420A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39319-2FF5-4E09-ADD0-99F5032DC2EF}" type="doc">
      <dgm:prSet loTypeId="urn:microsoft.com/office/officeart/2016/7/layout/RepeatingBendingProcessNew" loCatId="process" qsTypeId="urn:microsoft.com/office/officeart/2005/8/quickstyle/simple4" qsCatId="simple" csTypeId="urn:microsoft.com/office/officeart/2005/8/colors/accent3_2" csCatId="accent3" phldr="1"/>
      <dgm:spPr/>
      <dgm:t>
        <a:bodyPr/>
        <a:lstStyle/>
        <a:p>
          <a:endParaRPr lang="en-US"/>
        </a:p>
      </dgm:t>
    </dgm:pt>
    <dgm:pt modelId="{5AD6B920-3840-4215-87D9-F5517AFAE8B6}">
      <dgm:prSet phldrT="[Text]"/>
      <dgm:spPr/>
      <dgm:t>
        <a:bodyPr/>
        <a:lstStyle/>
        <a:p>
          <a:r>
            <a:rPr lang="en-US" dirty="0"/>
            <a:t>Secretary / Registrar Enrolls Student In SIS</a:t>
          </a:r>
        </a:p>
      </dgm:t>
    </dgm:pt>
    <dgm:pt modelId="{691A45EE-53CD-4405-AABF-D5ED6C22A33A}" type="sibTrans" cxnId="{B6CECB33-18D9-48EC-8EDF-0C2ED9643964}">
      <dgm:prSet/>
      <dgm:spPr/>
      <dgm:t>
        <a:bodyPr/>
        <a:lstStyle/>
        <a:p>
          <a:endParaRPr lang="en-US"/>
        </a:p>
      </dgm:t>
    </dgm:pt>
    <dgm:pt modelId="{9F326A62-EB7B-45E8-AE78-73C83ACDF564}" type="parTrans" cxnId="{B6CECB33-18D9-48EC-8EDF-0C2ED9643964}">
      <dgm:prSet/>
      <dgm:spPr/>
      <dgm:t>
        <a:bodyPr/>
        <a:lstStyle/>
        <a:p>
          <a:endParaRPr lang="en-US"/>
        </a:p>
      </dgm:t>
    </dgm:pt>
    <dgm:pt modelId="{D28485F6-196B-4D2F-8253-7D8BBD1154E6}">
      <dgm:prSet phldrT="[Text]"/>
      <dgm:spPr/>
      <dgm:t>
        <a:bodyPr/>
        <a:lstStyle/>
        <a:p>
          <a:r>
            <a:rPr lang="en-US" dirty="0"/>
            <a:t>Secretary / Registrar Fills Out Google Form For Student Account Creation Process</a:t>
          </a:r>
        </a:p>
      </dgm:t>
    </dgm:pt>
    <dgm:pt modelId="{68333F7C-C3D2-43CD-905D-214A76D6A669}" type="sibTrans" cxnId="{CF99E1DE-A36D-4F2D-892D-CDC4F422C6A2}">
      <dgm:prSet/>
      <dgm:spPr/>
      <dgm:t>
        <a:bodyPr/>
        <a:lstStyle/>
        <a:p>
          <a:endParaRPr lang="en-US"/>
        </a:p>
      </dgm:t>
    </dgm:pt>
    <dgm:pt modelId="{E22D8FDD-35A3-4EEC-9951-7C75186EB228}" type="parTrans" cxnId="{CF99E1DE-A36D-4F2D-892D-CDC4F422C6A2}">
      <dgm:prSet/>
      <dgm:spPr/>
      <dgm:t>
        <a:bodyPr/>
        <a:lstStyle/>
        <a:p>
          <a:endParaRPr lang="en-US"/>
        </a:p>
      </dgm:t>
    </dgm:pt>
    <dgm:pt modelId="{E10296A0-D663-442A-8474-81242B0535D6}">
      <dgm:prSet phldrT="[Text]"/>
      <dgm:spPr/>
      <dgm:t>
        <a:bodyPr/>
        <a:lstStyle/>
        <a:p>
          <a:r>
            <a:rPr lang="en-US" dirty="0"/>
            <a:t>Google Form Sends Email To Help Desk Which Generates A Ticket For That One Student</a:t>
          </a:r>
        </a:p>
      </dgm:t>
    </dgm:pt>
    <dgm:pt modelId="{4448785F-F7F0-45BD-81E2-D315C35142FE}" type="sibTrans" cxnId="{4B751550-0481-4F9D-AF88-598806882DB5}">
      <dgm:prSet/>
      <dgm:spPr/>
      <dgm:t>
        <a:bodyPr/>
        <a:lstStyle/>
        <a:p>
          <a:endParaRPr lang="en-US"/>
        </a:p>
      </dgm:t>
    </dgm:pt>
    <dgm:pt modelId="{89883721-1120-483E-82B7-2D2EBB278EE1}" type="parTrans" cxnId="{4B751550-0481-4F9D-AF88-598806882DB5}">
      <dgm:prSet/>
      <dgm:spPr/>
      <dgm:t>
        <a:bodyPr/>
        <a:lstStyle/>
        <a:p>
          <a:endParaRPr lang="en-US"/>
        </a:p>
      </dgm:t>
    </dgm:pt>
    <dgm:pt modelId="{304D40B9-693B-4D38-AA4E-1D3E1D1DBE4F}">
      <dgm:prSet phldrT="[Text]"/>
      <dgm:spPr/>
      <dgm:t>
        <a:bodyPr/>
        <a:lstStyle/>
        <a:p>
          <a:r>
            <a:rPr lang="en-US" dirty="0"/>
            <a:t>Help Desk Staff Manually Creates Student Account</a:t>
          </a:r>
          <a:br>
            <a:rPr lang="en-US" dirty="0"/>
          </a:br>
          <a:r>
            <a:rPr lang="en-US" dirty="0"/>
            <a:t>(Active Directory, Google, Office365)</a:t>
          </a:r>
        </a:p>
      </dgm:t>
    </dgm:pt>
    <dgm:pt modelId="{2FB187F8-F4C9-48D9-938A-C8960639907C}" type="sibTrans" cxnId="{C80AEC4A-25A1-45EE-B553-F214D5E2A0DD}">
      <dgm:prSet/>
      <dgm:spPr/>
      <dgm:t>
        <a:bodyPr/>
        <a:lstStyle/>
        <a:p>
          <a:endParaRPr lang="en-US"/>
        </a:p>
      </dgm:t>
    </dgm:pt>
    <dgm:pt modelId="{EB53E274-E702-48BF-8DD4-6E5A255917FA}" type="parTrans" cxnId="{C80AEC4A-25A1-45EE-B553-F214D5E2A0DD}">
      <dgm:prSet/>
      <dgm:spPr/>
      <dgm:t>
        <a:bodyPr/>
        <a:lstStyle/>
        <a:p>
          <a:endParaRPr lang="en-US"/>
        </a:p>
      </dgm:t>
    </dgm:pt>
    <dgm:pt modelId="{5905E58D-0E38-43B8-A5B4-0B11417341FB}">
      <dgm:prSet phldrT="[Text]"/>
      <dgm:spPr/>
      <dgm:t>
        <a:bodyPr/>
        <a:lstStyle/>
        <a:p>
          <a:r>
            <a:rPr lang="en-US" dirty="0"/>
            <a:t>Help Desk Staff Manually Adds Student Account To Appropriate Groups And Distribution Lists</a:t>
          </a:r>
        </a:p>
      </dgm:t>
    </dgm:pt>
    <dgm:pt modelId="{23890190-95C9-4855-950A-F9392F21949E}" type="sibTrans" cxnId="{AB1FCE59-B5D2-4BD1-B2C5-211AFB60D945}">
      <dgm:prSet/>
      <dgm:spPr/>
      <dgm:t>
        <a:bodyPr/>
        <a:lstStyle/>
        <a:p>
          <a:endParaRPr lang="en-US"/>
        </a:p>
      </dgm:t>
    </dgm:pt>
    <dgm:pt modelId="{1474A7C8-BA88-4D2E-9AA2-578EFDA1B523}" type="parTrans" cxnId="{AB1FCE59-B5D2-4BD1-B2C5-211AFB60D945}">
      <dgm:prSet/>
      <dgm:spPr/>
      <dgm:t>
        <a:bodyPr/>
        <a:lstStyle/>
        <a:p>
          <a:endParaRPr lang="en-US"/>
        </a:p>
      </dgm:t>
    </dgm:pt>
    <dgm:pt modelId="{67ED84F9-6DBE-4EA5-B72F-E52B056715B7}">
      <dgm:prSet phldrT="[Text]"/>
      <dgm:spPr/>
      <dgm:t>
        <a:bodyPr/>
        <a:lstStyle/>
        <a:p>
          <a:r>
            <a:rPr lang="en-US" dirty="0"/>
            <a:t>Help Desk Staff Manually License Student Account</a:t>
          </a:r>
        </a:p>
      </dgm:t>
    </dgm:pt>
    <dgm:pt modelId="{1322C7D9-84EE-41A9-A0AC-CC2F6BC6E347}" type="sibTrans" cxnId="{E0E58553-E52E-4FA4-93F0-469A264F91BC}">
      <dgm:prSet/>
      <dgm:spPr/>
      <dgm:t>
        <a:bodyPr/>
        <a:lstStyle/>
        <a:p>
          <a:endParaRPr lang="en-US"/>
        </a:p>
      </dgm:t>
    </dgm:pt>
    <dgm:pt modelId="{8236D704-267C-4F90-8D20-E92E3B97BEE6}" type="parTrans" cxnId="{E0E58553-E52E-4FA4-93F0-469A264F91BC}">
      <dgm:prSet/>
      <dgm:spPr/>
      <dgm:t>
        <a:bodyPr/>
        <a:lstStyle/>
        <a:p>
          <a:endParaRPr lang="en-US"/>
        </a:p>
      </dgm:t>
    </dgm:pt>
    <dgm:pt modelId="{7B88B722-D359-4269-BCE4-C8452DC2FC91}">
      <dgm:prSet phldrT="[Text]"/>
      <dgm:spPr/>
      <dgm:t>
        <a:bodyPr/>
        <a:lstStyle/>
        <a:p>
          <a:r>
            <a:rPr lang="en-US" dirty="0"/>
            <a:t>Help Desk Staff Close Ticket And Inform Staff</a:t>
          </a:r>
        </a:p>
      </dgm:t>
    </dgm:pt>
    <dgm:pt modelId="{E3CCEEAF-C738-4029-8ADF-E3ED8EC85A0E}" type="sibTrans" cxnId="{CDDB154E-3841-42C0-BA3C-BC0A66841279}">
      <dgm:prSet/>
      <dgm:spPr/>
      <dgm:t>
        <a:bodyPr/>
        <a:lstStyle/>
        <a:p>
          <a:endParaRPr lang="en-US"/>
        </a:p>
      </dgm:t>
    </dgm:pt>
    <dgm:pt modelId="{DB07C393-A1E6-4BF7-9FBB-A1557D777B3B}" type="parTrans" cxnId="{CDDB154E-3841-42C0-BA3C-BC0A66841279}">
      <dgm:prSet/>
      <dgm:spPr/>
      <dgm:t>
        <a:bodyPr/>
        <a:lstStyle/>
        <a:p>
          <a:endParaRPr lang="en-US"/>
        </a:p>
      </dgm:t>
    </dgm:pt>
    <dgm:pt modelId="{BF64F282-6FB3-4179-945D-788974BE16F8}">
      <dgm:prSet phldrT="[Text]"/>
      <dgm:spPr/>
      <dgm:t>
        <a:bodyPr/>
        <a:lstStyle/>
        <a:p>
          <a:r>
            <a:rPr lang="en-US" dirty="0"/>
            <a:t>Help Desk Staff Manually Update Student Credentials In SIS For Staff Reference</a:t>
          </a:r>
        </a:p>
      </dgm:t>
    </dgm:pt>
    <dgm:pt modelId="{7702C9A5-8A78-42C0-9F38-A0700D29A591}" type="parTrans" cxnId="{2E341315-6CEB-4829-BC43-4F8C95B99C7F}">
      <dgm:prSet/>
      <dgm:spPr/>
      <dgm:t>
        <a:bodyPr/>
        <a:lstStyle/>
        <a:p>
          <a:endParaRPr lang="en-US"/>
        </a:p>
      </dgm:t>
    </dgm:pt>
    <dgm:pt modelId="{E16F0BC7-FDB7-4751-A0F3-828BEB91AD6B}" type="sibTrans" cxnId="{2E341315-6CEB-4829-BC43-4F8C95B99C7F}">
      <dgm:prSet/>
      <dgm:spPr/>
      <dgm:t>
        <a:bodyPr/>
        <a:lstStyle/>
        <a:p>
          <a:endParaRPr lang="en-US"/>
        </a:p>
      </dgm:t>
    </dgm:pt>
    <dgm:pt modelId="{6AD98E14-E0F9-4B54-BFC6-EBB7D8B91F2A}" type="pres">
      <dgm:prSet presAssocID="{FC439319-2FF5-4E09-ADD0-99F5032DC2EF}" presName="Name0" presStyleCnt="0">
        <dgm:presLayoutVars>
          <dgm:dir/>
          <dgm:resizeHandles val="exact"/>
        </dgm:presLayoutVars>
      </dgm:prSet>
      <dgm:spPr/>
    </dgm:pt>
    <dgm:pt modelId="{70653083-6E06-4006-87E5-5B64F1B0B3E7}" type="pres">
      <dgm:prSet presAssocID="{5AD6B920-3840-4215-87D9-F5517AFAE8B6}" presName="node" presStyleLbl="node1" presStyleIdx="0" presStyleCnt="8">
        <dgm:presLayoutVars>
          <dgm:bulletEnabled val="1"/>
        </dgm:presLayoutVars>
      </dgm:prSet>
      <dgm:spPr/>
    </dgm:pt>
    <dgm:pt modelId="{BD183342-00FD-4626-AD11-0D5C20BD5976}" type="pres">
      <dgm:prSet presAssocID="{691A45EE-53CD-4405-AABF-D5ED6C22A33A}" presName="sibTrans" presStyleLbl="sibTrans1D1" presStyleIdx="0" presStyleCnt="7"/>
      <dgm:spPr/>
    </dgm:pt>
    <dgm:pt modelId="{8023A0A3-4CDC-4AA3-B797-A1822B657579}" type="pres">
      <dgm:prSet presAssocID="{691A45EE-53CD-4405-AABF-D5ED6C22A33A}" presName="connectorText" presStyleLbl="sibTrans1D1" presStyleIdx="0" presStyleCnt="7"/>
      <dgm:spPr/>
    </dgm:pt>
    <dgm:pt modelId="{56D2BB2C-A470-45ED-885D-A9929E9EF936}" type="pres">
      <dgm:prSet presAssocID="{D28485F6-196B-4D2F-8253-7D8BBD1154E6}" presName="node" presStyleLbl="node1" presStyleIdx="1" presStyleCnt="8">
        <dgm:presLayoutVars>
          <dgm:bulletEnabled val="1"/>
        </dgm:presLayoutVars>
      </dgm:prSet>
      <dgm:spPr/>
    </dgm:pt>
    <dgm:pt modelId="{74EB487D-C7D5-4CFB-9DE6-D89EC9739C7D}" type="pres">
      <dgm:prSet presAssocID="{68333F7C-C3D2-43CD-905D-214A76D6A669}" presName="sibTrans" presStyleLbl="sibTrans1D1" presStyleIdx="1" presStyleCnt="7"/>
      <dgm:spPr/>
    </dgm:pt>
    <dgm:pt modelId="{1F773B29-5D8C-462C-9FC5-4159343C314E}" type="pres">
      <dgm:prSet presAssocID="{68333F7C-C3D2-43CD-905D-214A76D6A669}" presName="connectorText" presStyleLbl="sibTrans1D1" presStyleIdx="1" presStyleCnt="7"/>
      <dgm:spPr/>
    </dgm:pt>
    <dgm:pt modelId="{11DB941F-6462-4441-BBDB-BB90DE02013A}" type="pres">
      <dgm:prSet presAssocID="{E10296A0-D663-442A-8474-81242B0535D6}" presName="node" presStyleLbl="node1" presStyleIdx="2" presStyleCnt="8">
        <dgm:presLayoutVars>
          <dgm:bulletEnabled val="1"/>
        </dgm:presLayoutVars>
      </dgm:prSet>
      <dgm:spPr/>
    </dgm:pt>
    <dgm:pt modelId="{80065D86-D3A2-4DCF-BCE1-C2479627BD59}" type="pres">
      <dgm:prSet presAssocID="{4448785F-F7F0-45BD-81E2-D315C35142FE}" presName="sibTrans" presStyleLbl="sibTrans1D1" presStyleIdx="2" presStyleCnt="7"/>
      <dgm:spPr/>
    </dgm:pt>
    <dgm:pt modelId="{4FA0B7D1-8CDD-42E4-BCD2-3CC4A961DF1F}" type="pres">
      <dgm:prSet presAssocID="{4448785F-F7F0-45BD-81E2-D315C35142FE}" presName="connectorText" presStyleLbl="sibTrans1D1" presStyleIdx="2" presStyleCnt="7"/>
      <dgm:spPr/>
    </dgm:pt>
    <dgm:pt modelId="{7F6BF2A6-DC58-4F9B-8395-C9A7E27BFF99}" type="pres">
      <dgm:prSet presAssocID="{304D40B9-693B-4D38-AA4E-1D3E1D1DBE4F}" presName="node" presStyleLbl="node1" presStyleIdx="3" presStyleCnt="8">
        <dgm:presLayoutVars>
          <dgm:bulletEnabled val="1"/>
        </dgm:presLayoutVars>
      </dgm:prSet>
      <dgm:spPr/>
    </dgm:pt>
    <dgm:pt modelId="{2DC827D4-71F2-4C80-ACA5-2C3A6B56E3F5}" type="pres">
      <dgm:prSet presAssocID="{2FB187F8-F4C9-48D9-938A-C8960639907C}" presName="sibTrans" presStyleLbl="sibTrans1D1" presStyleIdx="3" presStyleCnt="7"/>
      <dgm:spPr/>
    </dgm:pt>
    <dgm:pt modelId="{E8B7FA4D-3E5F-4252-AA57-7D96C23710C8}" type="pres">
      <dgm:prSet presAssocID="{2FB187F8-F4C9-48D9-938A-C8960639907C}" presName="connectorText" presStyleLbl="sibTrans1D1" presStyleIdx="3" presStyleCnt="7"/>
      <dgm:spPr/>
    </dgm:pt>
    <dgm:pt modelId="{5A48340E-4145-4C8E-8D0D-1F953998ED25}" type="pres">
      <dgm:prSet presAssocID="{5905E58D-0E38-43B8-A5B4-0B11417341FB}" presName="node" presStyleLbl="node1" presStyleIdx="4" presStyleCnt="8">
        <dgm:presLayoutVars>
          <dgm:bulletEnabled val="1"/>
        </dgm:presLayoutVars>
      </dgm:prSet>
      <dgm:spPr/>
    </dgm:pt>
    <dgm:pt modelId="{AED41D74-89E6-4535-B724-C48DC2BD2B4F}" type="pres">
      <dgm:prSet presAssocID="{23890190-95C9-4855-950A-F9392F21949E}" presName="sibTrans" presStyleLbl="sibTrans1D1" presStyleIdx="4" presStyleCnt="7"/>
      <dgm:spPr/>
    </dgm:pt>
    <dgm:pt modelId="{41D52C4A-478B-40FB-853E-BF82433B677A}" type="pres">
      <dgm:prSet presAssocID="{23890190-95C9-4855-950A-F9392F21949E}" presName="connectorText" presStyleLbl="sibTrans1D1" presStyleIdx="4" presStyleCnt="7"/>
      <dgm:spPr/>
    </dgm:pt>
    <dgm:pt modelId="{2E3E34BE-14CE-4323-A8F0-4C63860B859E}" type="pres">
      <dgm:prSet presAssocID="{67ED84F9-6DBE-4EA5-B72F-E52B056715B7}" presName="node" presStyleLbl="node1" presStyleIdx="5" presStyleCnt="8">
        <dgm:presLayoutVars>
          <dgm:bulletEnabled val="1"/>
        </dgm:presLayoutVars>
      </dgm:prSet>
      <dgm:spPr/>
    </dgm:pt>
    <dgm:pt modelId="{D4457CB8-8EE9-4EEE-A526-0131A4CA8B8F}" type="pres">
      <dgm:prSet presAssocID="{1322C7D9-84EE-41A9-A0AC-CC2F6BC6E347}" presName="sibTrans" presStyleLbl="sibTrans1D1" presStyleIdx="5" presStyleCnt="7"/>
      <dgm:spPr/>
    </dgm:pt>
    <dgm:pt modelId="{AFBE9AFE-F1B8-4F10-B8CF-9EFDE726E733}" type="pres">
      <dgm:prSet presAssocID="{1322C7D9-84EE-41A9-A0AC-CC2F6BC6E347}" presName="connectorText" presStyleLbl="sibTrans1D1" presStyleIdx="5" presStyleCnt="7"/>
      <dgm:spPr/>
    </dgm:pt>
    <dgm:pt modelId="{11F6962D-BD11-4ACA-915F-6D7F9675E554}" type="pres">
      <dgm:prSet presAssocID="{BF64F282-6FB3-4179-945D-788974BE16F8}" presName="node" presStyleLbl="node1" presStyleIdx="6" presStyleCnt="8">
        <dgm:presLayoutVars>
          <dgm:bulletEnabled val="1"/>
        </dgm:presLayoutVars>
      </dgm:prSet>
      <dgm:spPr/>
    </dgm:pt>
    <dgm:pt modelId="{FEC05C86-1B12-4C75-BD77-A4B8F50E2527}" type="pres">
      <dgm:prSet presAssocID="{E16F0BC7-FDB7-4751-A0F3-828BEB91AD6B}" presName="sibTrans" presStyleLbl="sibTrans1D1" presStyleIdx="6" presStyleCnt="7"/>
      <dgm:spPr/>
    </dgm:pt>
    <dgm:pt modelId="{FA018E61-55CC-40A0-BBB2-A17C86E4AC3F}" type="pres">
      <dgm:prSet presAssocID="{E16F0BC7-FDB7-4751-A0F3-828BEB91AD6B}" presName="connectorText" presStyleLbl="sibTrans1D1" presStyleIdx="6" presStyleCnt="7"/>
      <dgm:spPr/>
    </dgm:pt>
    <dgm:pt modelId="{3E110D0A-526C-4A93-8CF4-F9F45E0C52F8}" type="pres">
      <dgm:prSet presAssocID="{7B88B722-D359-4269-BCE4-C8452DC2FC91}" presName="node" presStyleLbl="node1" presStyleIdx="7" presStyleCnt="8">
        <dgm:presLayoutVars>
          <dgm:bulletEnabled val="1"/>
        </dgm:presLayoutVars>
      </dgm:prSet>
      <dgm:spPr/>
    </dgm:pt>
  </dgm:ptLst>
  <dgm:cxnLst>
    <dgm:cxn modelId="{AA9DFB04-9131-4046-AA09-0CE91392FCC6}" type="presOf" srcId="{23890190-95C9-4855-950A-F9392F21949E}" destId="{AED41D74-89E6-4535-B724-C48DC2BD2B4F}" srcOrd="0" destOrd="0" presId="urn:microsoft.com/office/officeart/2016/7/layout/RepeatingBendingProcessNew"/>
    <dgm:cxn modelId="{B3BA7D08-34AC-4FF7-949E-588E570180DC}" type="presOf" srcId="{1322C7D9-84EE-41A9-A0AC-CC2F6BC6E347}" destId="{AFBE9AFE-F1B8-4F10-B8CF-9EFDE726E733}" srcOrd="1" destOrd="0" presId="urn:microsoft.com/office/officeart/2016/7/layout/RepeatingBendingProcessNew"/>
    <dgm:cxn modelId="{F2A59513-3672-4FFB-A919-5BE9CBF1057E}" type="presOf" srcId="{68333F7C-C3D2-43CD-905D-214A76D6A669}" destId="{74EB487D-C7D5-4CFB-9DE6-D89EC9739C7D}" srcOrd="0" destOrd="0" presId="urn:microsoft.com/office/officeart/2016/7/layout/RepeatingBendingProcessNew"/>
    <dgm:cxn modelId="{D2A2A614-F8F4-4FA9-81DC-D416ED03FDFD}" type="presOf" srcId="{4448785F-F7F0-45BD-81E2-D315C35142FE}" destId="{80065D86-D3A2-4DCF-BCE1-C2479627BD59}" srcOrd="0" destOrd="0" presId="urn:microsoft.com/office/officeart/2016/7/layout/RepeatingBendingProcessNew"/>
    <dgm:cxn modelId="{2E341315-6CEB-4829-BC43-4F8C95B99C7F}" srcId="{FC439319-2FF5-4E09-ADD0-99F5032DC2EF}" destId="{BF64F282-6FB3-4179-945D-788974BE16F8}" srcOrd="6" destOrd="0" parTransId="{7702C9A5-8A78-42C0-9F38-A0700D29A591}" sibTransId="{E16F0BC7-FDB7-4751-A0F3-828BEB91AD6B}"/>
    <dgm:cxn modelId="{A40CA023-731E-4071-8361-A08299993816}" type="presOf" srcId="{E16F0BC7-FDB7-4751-A0F3-828BEB91AD6B}" destId="{FA018E61-55CC-40A0-BBB2-A17C86E4AC3F}" srcOrd="1" destOrd="0" presId="urn:microsoft.com/office/officeart/2016/7/layout/RepeatingBendingProcessNew"/>
    <dgm:cxn modelId="{B6CECB33-18D9-48EC-8EDF-0C2ED9643964}" srcId="{FC439319-2FF5-4E09-ADD0-99F5032DC2EF}" destId="{5AD6B920-3840-4215-87D9-F5517AFAE8B6}" srcOrd="0" destOrd="0" parTransId="{9F326A62-EB7B-45E8-AE78-73C83ACDF564}" sibTransId="{691A45EE-53CD-4405-AABF-D5ED6C22A33A}"/>
    <dgm:cxn modelId="{97AF9635-A30D-44FE-9050-16ECBA6D09D3}" type="presOf" srcId="{4448785F-F7F0-45BD-81E2-D315C35142FE}" destId="{4FA0B7D1-8CDD-42E4-BCD2-3CC4A961DF1F}" srcOrd="1" destOrd="0" presId="urn:microsoft.com/office/officeart/2016/7/layout/RepeatingBendingProcessNew"/>
    <dgm:cxn modelId="{3765655D-6CA5-44E1-97D0-CB84A5605E77}" type="presOf" srcId="{1322C7D9-84EE-41A9-A0AC-CC2F6BC6E347}" destId="{D4457CB8-8EE9-4EEE-A526-0131A4CA8B8F}" srcOrd="0" destOrd="0" presId="urn:microsoft.com/office/officeart/2016/7/layout/RepeatingBendingProcessNew"/>
    <dgm:cxn modelId="{076E225F-5036-4BBC-8764-4E668F77BBD2}" type="presOf" srcId="{67ED84F9-6DBE-4EA5-B72F-E52B056715B7}" destId="{2E3E34BE-14CE-4323-A8F0-4C63860B859E}" srcOrd="0" destOrd="0" presId="urn:microsoft.com/office/officeart/2016/7/layout/RepeatingBendingProcessNew"/>
    <dgm:cxn modelId="{EF876044-B169-4754-9812-E0C0DB18CC44}" type="presOf" srcId="{5AD6B920-3840-4215-87D9-F5517AFAE8B6}" destId="{70653083-6E06-4006-87E5-5B64F1B0B3E7}" srcOrd="0" destOrd="0" presId="urn:microsoft.com/office/officeart/2016/7/layout/RepeatingBendingProcessNew"/>
    <dgm:cxn modelId="{0D92024A-5982-4098-8490-A0F82F482747}" type="presOf" srcId="{23890190-95C9-4855-950A-F9392F21949E}" destId="{41D52C4A-478B-40FB-853E-BF82433B677A}" srcOrd="1" destOrd="0" presId="urn:microsoft.com/office/officeart/2016/7/layout/RepeatingBendingProcessNew"/>
    <dgm:cxn modelId="{C80AEC4A-25A1-45EE-B553-F214D5E2A0DD}" srcId="{FC439319-2FF5-4E09-ADD0-99F5032DC2EF}" destId="{304D40B9-693B-4D38-AA4E-1D3E1D1DBE4F}" srcOrd="3" destOrd="0" parTransId="{EB53E274-E702-48BF-8DD4-6E5A255917FA}" sibTransId="{2FB187F8-F4C9-48D9-938A-C8960639907C}"/>
    <dgm:cxn modelId="{CDDB154E-3841-42C0-BA3C-BC0A66841279}" srcId="{FC439319-2FF5-4E09-ADD0-99F5032DC2EF}" destId="{7B88B722-D359-4269-BCE4-C8452DC2FC91}" srcOrd="7" destOrd="0" parTransId="{DB07C393-A1E6-4BF7-9FBB-A1557D777B3B}" sibTransId="{E3CCEEAF-C738-4029-8ADF-E3ED8EC85A0E}"/>
    <dgm:cxn modelId="{4B751550-0481-4F9D-AF88-598806882DB5}" srcId="{FC439319-2FF5-4E09-ADD0-99F5032DC2EF}" destId="{E10296A0-D663-442A-8474-81242B0535D6}" srcOrd="2" destOrd="0" parTransId="{89883721-1120-483E-82B7-2D2EBB278EE1}" sibTransId="{4448785F-F7F0-45BD-81E2-D315C35142FE}"/>
    <dgm:cxn modelId="{E0E58553-E52E-4FA4-93F0-469A264F91BC}" srcId="{FC439319-2FF5-4E09-ADD0-99F5032DC2EF}" destId="{67ED84F9-6DBE-4EA5-B72F-E52B056715B7}" srcOrd="5" destOrd="0" parTransId="{8236D704-267C-4F90-8D20-E92E3B97BEE6}" sibTransId="{1322C7D9-84EE-41A9-A0AC-CC2F6BC6E347}"/>
    <dgm:cxn modelId="{AB1FCE59-B5D2-4BD1-B2C5-211AFB60D945}" srcId="{FC439319-2FF5-4E09-ADD0-99F5032DC2EF}" destId="{5905E58D-0E38-43B8-A5B4-0B11417341FB}" srcOrd="4" destOrd="0" parTransId="{1474A7C8-BA88-4D2E-9AA2-578EFDA1B523}" sibTransId="{23890190-95C9-4855-950A-F9392F21949E}"/>
    <dgm:cxn modelId="{73D27D5A-F751-45D2-B7FF-4610BE92FBA4}" type="presOf" srcId="{304D40B9-693B-4D38-AA4E-1D3E1D1DBE4F}" destId="{7F6BF2A6-DC58-4F9B-8395-C9A7E27BFF99}" srcOrd="0" destOrd="0" presId="urn:microsoft.com/office/officeart/2016/7/layout/RepeatingBendingProcessNew"/>
    <dgm:cxn modelId="{3C9B4B7C-D267-4D13-820F-3F9EA81591DF}" type="presOf" srcId="{5905E58D-0E38-43B8-A5B4-0B11417341FB}" destId="{5A48340E-4145-4C8E-8D0D-1F953998ED25}" srcOrd="0" destOrd="0" presId="urn:microsoft.com/office/officeart/2016/7/layout/RepeatingBendingProcessNew"/>
    <dgm:cxn modelId="{CAFE7180-2482-470D-80AC-498333E2D0F5}" type="presOf" srcId="{691A45EE-53CD-4405-AABF-D5ED6C22A33A}" destId="{BD183342-00FD-4626-AD11-0D5C20BD5976}" srcOrd="0" destOrd="0" presId="urn:microsoft.com/office/officeart/2016/7/layout/RepeatingBendingProcessNew"/>
    <dgm:cxn modelId="{E0E1098D-D4A0-4FDE-8047-71A32A30D344}" type="presOf" srcId="{BF64F282-6FB3-4179-945D-788974BE16F8}" destId="{11F6962D-BD11-4ACA-915F-6D7F9675E554}" srcOrd="0" destOrd="0" presId="urn:microsoft.com/office/officeart/2016/7/layout/RepeatingBendingProcessNew"/>
    <dgm:cxn modelId="{D778579A-0C0B-4B80-BF27-34B96B0DDFFE}" type="presOf" srcId="{E10296A0-D663-442A-8474-81242B0535D6}" destId="{11DB941F-6462-4441-BBDB-BB90DE02013A}" srcOrd="0" destOrd="0" presId="urn:microsoft.com/office/officeart/2016/7/layout/RepeatingBendingProcessNew"/>
    <dgm:cxn modelId="{03CF13A9-99AC-4FD7-ABA8-ABE90460F9AB}" type="presOf" srcId="{7B88B722-D359-4269-BCE4-C8452DC2FC91}" destId="{3E110D0A-526C-4A93-8CF4-F9F45E0C52F8}" srcOrd="0" destOrd="0" presId="urn:microsoft.com/office/officeart/2016/7/layout/RepeatingBendingProcessNew"/>
    <dgm:cxn modelId="{16BA96AD-A1D1-44B6-8FF1-BEA669568624}" type="presOf" srcId="{E16F0BC7-FDB7-4751-A0F3-828BEB91AD6B}" destId="{FEC05C86-1B12-4C75-BD77-A4B8F50E2527}" srcOrd="0" destOrd="0" presId="urn:microsoft.com/office/officeart/2016/7/layout/RepeatingBendingProcessNew"/>
    <dgm:cxn modelId="{2A721DB3-1D8B-4220-9184-6316F5BFAC51}" type="presOf" srcId="{D28485F6-196B-4D2F-8253-7D8BBD1154E6}" destId="{56D2BB2C-A470-45ED-885D-A9929E9EF936}" srcOrd="0" destOrd="0" presId="urn:microsoft.com/office/officeart/2016/7/layout/RepeatingBendingProcessNew"/>
    <dgm:cxn modelId="{8CFFF3B8-BC78-44E7-A477-232750E48A40}" type="presOf" srcId="{68333F7C-C3D2-43CD-905D-214A76D6A669}" destId="{1F773B29-5D8C-462C-9FC5-4159343C314E}" srcOrd="1" destOrd="0" presId="urn:microsoft.com/office/officeart/2016/7/layout/RepeatingBendingProcessNew"/>
    <dgm:cxn modelId="{50B5CDB9-CD0E-4598-9FCD-B60814C51B0F}" type="presOf" srcId="{691A45EE-53CD-4405-AABF-D5ED6C22A33A}" destId="{8023A0A3-4CDC-4AA3-B797-A1822B657579}" srcOrd="1" destOrd="0" presId="urn:microsoft.com/office/officeart/2016/7/layout/RepeatingBendingProcessNew"/>
    <dgm:cxn modelId="{3566C4C6-E5BC-47E0-8783-13BC06BCE843}" type="presOf" srcId="{2FB187F8-F4C9-48D9-938A-C8960639907C}" destId="{E8B7FA4D-3E5F-4252-AA57-7D96C23710C8}" srcOrd="1" destOrd="0" presId="urn:microsoft.com/office/officeart/2016/7/layout/RepeatingBendingProcessNew"/>
    <dgm:cxn modelId="{410F85CB-9D61-4CFE-92A5-118DBC8EBF79}" type="presOf" srcId="{2FB187F8-F4C9-48D9-938A-C8960639907C}" destId="{2DC827D4-71F2-4C80-ACA5-2C3A6B56E3F5}" srcOrd="0" destOrd="0" presId="urn:microsoft.com/office/officeart/2016/7/layout/RepeatingBendingProcessNew"/>
    <dgm:cxn modelId="{A19376D9-CF07-4092-9A96-560B2896D3DB}" type="presOf" srcId="{FC439319-2FF5-4E09-ADD0-99F5032DC2EF}" destId="{6AD98E14-E0F9-4B54-BFC6-EBB7D8B91F2A}" srcOrd="0" destOrd="0" presId="urn:microsoft.com/office/officeart/2016/7/layout/RepeatingBendingProcessNew"/>
    <dgm:cxn modelId="{CF99E1DE-A36D-4F2D-892D-CDC4F422C6A2}" srcId="{FC439319-2FF5-4E09-ADD0-99F5032DC2EF}" destId="{D28485F6-196B-4D2F-8253-7D8BBD1154E6}" srcOrd="1" destOrd="0" parTransId="{E22D8FDD-35A3-4EEC-9951-7C75186EB228}" sibTransId="{68333F7C-C3D2-43CD-905D-214A76D6A669}"/>
    <dgm:cxn modelId="{8E6EC3E7-1AD9-4ABE-A721-A0C3B4B16DA3}" type="presParOf" srcId="{6AD98E14-E0F9-4B54-BFC6-EBB7D8B91F2A}" destId="{70653083-6E06-4006-87E5-5B64F1B0B3E7}" srcOrd="0" destOrd="0" presId="urn:microsoft.com/office/officeart/2016/7/layout/RepeatingBendingProcessNew"/>
    <dgm:cxn modelId="{710A3245-322D-49E8-A57F-6017A73E006C}" type="presParOf" srcId="{6AD98E14-E0F9-4B54-BFC6-EBB7D8B91F2A}" destId="{BD183342-00FD-4626-AD11-0D5C20BD5976}" srcOrd="1" destOrd="0" presId="urn:microsoft.com/office/officeart/2016/7/layout/RepeatingBendingProcessNew"/>
    <dgm:cxn modelId="{AA89EC44-CE79-4E46-B43B-9E0187D00EDD}" type="presParOf" srcId="{BD183342-00FD-4626-AD11-0D5C20BD5976}" destId="{8023A0A3-4CDC-4AA3-B797-A1822B657579}" srcOrd="0" destOrd="0" presId="urn:microsoft.com/office/officeart/2016/7/layout/RepeatingBendingProcessNew"/>
    <dgm:cxn modelId="{DD697F43-B699-4DE7-B5A9-D062C265A999}" type="presParOf" srcId="{6AD98E14-E0F9-4B54-BFC6-EBB7D8B91F2A}" destId="{56D2BB2C-A470-45ED-885D-A9929E9EF936}" srcOrd="2" destOrd="0" presId="urn:microsoft.com/office/officeart/2016/7/layout/RepeatingBendingProcessNew"/>
    <dgm:cxn modelId="{C69F3BDE-8F64-4C9B-9A36-5A3F7E6AB5F8}" type="presParOf" srcId="{6AD98E14-E0F9-4B54-BFC6-EBB7D8B91F2A}" destId="{74EB487D-C7D5-4CFB-9DE6-D89EC9739C7D}" srcOrd="3" destOrd="0" presId="urn:microsoft.com/office/officeart/2016/7/layout/RepeatingBendingProcessNew"/>
    <dgm:cxn modelId="{4E3AEF14-CEF2-46D1-A805-2FE38AF5A7B5}" type="presParOf" srcId="{74EB487D-C7D5-4CFB-9DE6-D89EC9739C7D}" destId="{1F773B29-5D8C-462C-9FC5-4159343C314E}" srcOrd="0" destOrd="0" presId="urn:microsoft.com/office/officeart/2016/7/layout/RepeatingBendingProcessNew"/>
    <dgm:cxn modelId="{914089E2-F8F8-4634-A7A6-4DA00786EEF4}" type="presParOf" srcId="{6AD98E14-E0F9-4B54-BFC6-EBB7D8B91F2A}" destId="{11DB941F-6462-4441-BBDB-BB90DE02013A}" srcOrd="4" destOrd="0" presId="urn:microsoft.com/office/officeart/2016/7/layout/RepeatingBendingProcessNew"/>
    <dgm:cxn modelId="{28425EA5-D77A-44F6-B7D9-DCF4C84705C4}" type="presParOf" srcId="{6AD98E14-E0F9-4B54-BFC6-EBB7D8B91F2A}" destId="{80065D86-D3A2-4DCF-BCE1-C2479627BD59}" srcOrd="5" destOrd="0" presId="urn:microsoft.com/office/officeart/2016/7/layout/RepeatingBendingProcessNew"/>
    <dgm:cxn modelId="{7EF756CF-AF52-45A2-A029-86061710967E}" type="presParOf" srcId="{80065D86-D3A2-4DCF-BCE1-C2479627BD59}" destId="{4FA0B7D1-8CDD-42E4-BCD2-3CC4A961DF1F}" srcOrd="0" destOrd="0" presId="urn:microsoft.com/office/officeart/2016/7/layout/RepeatingBendingProcessNew"/>
    <dgm:cxn modelId="{29FCAE57-19AF-4FA9-BD99-D458E21C61A2}" type="presParOf" srcId="{6AD98E14-E0F9-4B54-BFC6-EBB7D8B91F2A}" destId="{7F6BF2A6-DC58-4F9B-8395-C9A7E27BFF99}" srcOrd="6" destOrd="0" presId="urn:microsoft.com/office/officeart/2016/7/layout/RepeatingBendingProcessNew"/>
    <dgm:cxn modelId="{8387387F-ED37-4BCA-B551-2AF56A61C5AA}" type="presParOf" srcId="{6AD98E14-E0F9-4B54-BFC6-EBB7D8B91F2A}" destId="{2DC827D4-71F2-4C80-ACA5-2C3A6B56E3F5}" srcOrd="7" destOrd="0" presId="urn:microsoft.com/office/officeart/2016/7/layout/RepeatingBendingProcessNew"/>
    <dgm:cxn modelId="{2E1560A7-EF77-4C09-BBF6-93914096A894}" type="presParOf" srcId="{2DC827D4-71F2-4C80-ACA5-2C3A6B56E3F5}" destId="{E8B7FA4D-3E5F-4252-AA57-7D96C23710C8}" srcOrd="0" destOrd="0" presId="urn:microsoft.com/office/officeart/2016/7/layout/RepeatingBendingProcessNew"/>
    <dgm:cxn modelId="{68B40FDB-672E-42A4-A014-64F57FDA6DD7}" type="presParOf" srcId="{6AD98E14-E0F9-4B54-BFC6-EBB7D8B91F2A}" destId="{5A48340E-4145-4C8E-8D0D-1F953998ED25}" srcOrd="8" destOrd="0" presId="urn:microsoft.com/office/officeart/2016/7/layout/RepeatingBendingProcessNew"/>
    <dgm:cxn modelId="{39C8ED3D-8EB8-4CEF-99B2-5545E0C9E3D3}" type="presParOf" srcId="{6AD98E14-E0F9-4B54-BFC6-EBB7D8B91F2A}" destId="{AED41D74-89E6-4535-B724-C48DC2BD2B4F}" srcOrd="9" destOrd="0" presId="urn:microsoft.com/office/officeart/2016/7/layout/RepeatingBendingProcessNew"/>
    <dgm:cxn modelId="{A8DEAE07-4FE3-4C92-9F8A-C91A157A9938}" type="presParOf" srcId="{AED41D74-89E6-4535-B724-C48DC2BD2B4F}" destId="{41D52C4A-478B-40FB-853E-BF82433B677A}" srcOrd="0" destOrd="0" presId="urn:microsoft.com/office/officeart/2016/7/layout/RepeatingBendingProcessNew"/>
    <dgm:cxn modelId="{DC963FEA-7C32-4146-BF84-9BA644AD4E1F}" type="presParOf" srcId="{6AD98E14-E0F9-4B54-BFC6-EBB7D8B91F2A}" destId="{2E3E34BE-14CE-4323-A8F0-4C63860B859E}" srcOrd="10" destOrd="0" presId="urn:microsoft.com/office/officeart/2016/7/layout/RepeatingBendingProcessNew"/>
    <dgm:cxn modelId="{615FD78B-41BD-47D1-8CD5-972E41568B03}" type="presParOf" srcId="{6AD98E14-E0F9-4B54-BFC6-EBB7D8B91F2A}" destId="{D4457CB8-8EE9-4EEE-A526-0131A4CA8B8F}" srcOrd="11" destOrd="0" presId="urn:microsoft.com/office/officeart/2016/7/layout/RepeatingBendingProcessNew"/>
    <dgm:cxn modelId="{AA7CB13E-7BB4-41C4-8E97-C2ED6DCCC675}" type="presParOf" srcId="{D4457CB8-8EE9-4EEE-A526-0131A4CA8B8F}" destId="{AFBE9AFE-F1B8-4F10-B8CF-9EFDE726E733}" srcOrd="0" destOrd="0" presId="urn:microsoft.com/office/officeart/2016/7/layout/RepeatingBendingProcessNew"/>
    <dgm:cxn modelId="{6D05750F-1A10-4506-A14E-7CC18A16C360}" type="presParOf" srcId="{6AD98E14-E0F9-4B54-BFC6-EBB7D8B91F2A}" destId="{11F6962D-BD11-4ACA-915F-6D7F9675E554}" srcOrd="12" destOrd="0" presId="urn:microsoft.com/office/officeart/2016/7/layout/RepeatingBendingProcessNew"/>
    <dgm:cxn modelId="{63D1CD1E-C3CF-451C-9D5A-3A8EFCFF9E18}" type="presParOf" srcId="{6AD98E14-E0F9-4B54-BFC6-EBB7D8B91F2A}" destId="{FEC05C86-1B12-4C75-BD77-A4B8F50E2527}" srcOrd="13" destOrd="0" presId="urn:microsoft.com/office/officeart/2016/7/layout/RepeatingBendingProcessNew"/>
    <dgm:cxn modelId="{531D5CD6-B4E5-441E-955F-59372AEB00A5}" type="presParOf" srcId="{FEC05C86-1B12-4C75-BD77-A4B8F50E2527}" destId="{FA018E61-55CC-40A0-BBB2-A17C86E4AC3F}" srcOrd="0" destOrd="0" presId="urn:microsoft.com/office/officeart/2016/7/layout/RepeatingBendingProcessNew"/>
    <dgm:cxn modelId="{A9CCE720-EFB7-4C7D-BF56-68B79E3505C6}" type="presParOf" srcId="{6AD98E14-E0F9-4B54-BFC6-EBB7D8B91F2A}" destId="{3E110D0A-526C-4A93-8CF4-F9F45E0C52F8}"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83342-00FD-4626-AD11-0D5C20BD5976}">
      <dsp:nvSpPr>
        <dsp:cNvPr id="0" name=""/>
        <dsp:cNvSpPr/>
      </dsp:nvSpPr>
      <dsp:spPr>
        <a:xfrm>
          <a:off x="1491454" y="606752"/>
          <a:ext cx="311360" cy="91440"/>
        </a:xfrm>
        <a:custGeom>
          <a:avLst/>
          <a:gdLst/>
          <a:ahLst/>
          <a:cxnLst/>
          <a:rect l="0" t="0" r="0" b="0"/>
          <a:pathLst>
            <a:path>
              <a:moveTo>
                <a:pt x="0" y="45720"/>
              </a:moveTo>
              <a:lnTo>
                <a:pt x="31136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8585" y="650760"/>
        <a:ext cx="17098" cy="3422"/>
      </dsp:txXfrm>
    </dsp:sp>
    <dsp:sp modelId="{70653083-6E06-4006-87E5-5B64F1B0B3E7}">
      <dsp:nvSpPr>
        <dsp:cNvPr id="0" name=""/>
        <dsp:cNvSpPr/>
      </dsp:nvSpPr>
      <dsp:spPr>
        <a:xfrm>
          <a:off x="6467" y="206436"/>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Secretary / Registrar Enrolls Student In SIS</a:t>
          </a:r>
        </a:p>
      </dsp:txBody>
      <dsp:txXfrm>
        <a:off x="6467" y="206436"/>
        <a:ext cx="1486786" cy="892071"/>
      </dsp:txXfrm>
    </dsp:sp>
    <dsp:sp modelId="{74EB487D-C7D5-4CFB-9DE6-D89EC9739C7D}">
      <dsp:nvSpPr>
        <dsp:cNvPr id="0" name=""/>
        <dsp:cNvSpPr/>
      </dsp:nvSpPr>
      <dsp:spPr>
        <a:xfrm>
          <a:off x="3320201" y="606752"/>
          <a:ext cx="311360" cy="91440"/>
        </a:xfrm>
        <a:custGeom>
          <a:avLst/>
          <a:gdLst/>
          <a:ahLst/>
          <a:cxnLst/>
          <a:rect l="0" t="0" r="0" b="0"/>
          <a:pathLst>
            <a:path>
              <a:moveTo>
                <a:pt x="0" y="45720"/>
              </a:moveTo>
              <a:lnTo>
                <a:pt x="31136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7332" y="650760"/>
        <a:ext cx="17098" cy="3422"/>
      </dsp:txXfrm>
    </dsp:sp>
    <dsp:sp modelId="{56D2BB2C-A470-45ED-885D-A9929E9EF936}">
      <dsp:nvSpPr>
        <dsp:cNvPr id="0" name=""/>
        <dsp:cNvSpPr/>
      </dsp:nvSpPr>
      <dsp:spPr>
        <a:xfrm>
          <a:off x="1835214" y="206436"/>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Secretary / Registrar Fills Out Google Form For Student Account Creation Process</a:t>
          </a:r>
        </a:p>
      </dsp:txBody>
      <dsp:txXfrm>
        <a:off x="1835214" y="206436"/>
        <a:ext cx="1486786" cy="892071"/>
      </dsp:txXfrm>
    </dsp:sp>
    <dsp:sp modelId="{80065D86-D3A2-4DCF-BCE1-C2479627BD59}">
      <dsp:nvSpPr>
        <dsp:cNvPr id="0" name=""/>
        <dsp:cNvSpPr/>
      </dsp:nvSpPr>
      <dsp:spPr>
        <a:xfrm>
          <a:off x="749860" y="1096708"/>
          <a:ext cx="3657494" cy="311360"/>
        </a:xfrm>
        <a:custGeom>
          <a:avLst/>
          <a:gdLst/>
          <a:ahLst/>
          <a:cxnLst/>
          <a:rect l="0" t="0" r="0" b="0"/>
          <a:pathLst>
            <a:path>
              <a:moveTo>
                <a:pt x="3657494" y="0"/>
              </a:moveTo>
              <a:lnTo>
                <a:pt x="3657494" y="172780"/>
              </a:lnTo>
              <a:lnTo>
                <a:pt x="0" y="172780"/>
              </a:lnTo>
              <a:lnTo>
                <a:pt x="0" y="31136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6771" y="1250677"/>
        <a:ext cx="183672" cy="3422"/>
      </dsp:txXfrm>
    </dsp:sp>
    <dsp:sp modelId="{11DB941F-6462-4441-BBDB-BB90DE02013A}">
      <dsp:nvSpPr>
        <dsp:cNvPr id="0" name=""/>
        <dsp:cNvSpPr/>
      </dsp:nvSpPr>
      <dsp:spPr>
        <a:xfrm>
          <a:off x="3663961" y="206436"/>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Google Form Sends Email To Help Desk Which Generates A Ticket For That One Student</a:t>
          </a:r>
        </a:p>
      </dsp:txBody>
      <dsp:txXfrm>
        <a:off x="3663961" y="206436"/>
        <a:ext cx="1486786" cy="892071"/>
      </dsp:txXfrm>
    </dsp:sp>
    <dsp:sp modelId="{2DC827D4-71F2-4C80-ACA5-2C3A6B56E3F5}">
      <dsp:nvSpPr>
        <dsp:cNvPr id="0" name=""/>
        <dsp:cNvSpPr/>
      </dsp:nvSpPr>
      <dsp:spPr>
        <a:xfrm>
          <a:off x="1491454" y="1840785"/>
          <a:ext cx="311360" cy="91440"/>
        </a:xfrm>
        <a:custGeom>
          <a:avLst/>
          <a:gdLst/>
          <a:ahLst/>
          <a:cxnLst/>
          <a:rect l="0" t="0" r="0" b="0"/>
          <a:pathLst>
            <a:path>
              <a:moveTo>
                <a:pt x="0" y="45720"/>
              </a:moveTo>
              <a:lnTo>
                <a:pt x="31136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8585" y="1884793"/>
        <a:ext cx="17098" cy="3422"/>
      </dsp:txXfrm>
    </dsp:sp>
    <dsp:sp modelId="{7F6BF2A6-DC58-4F9B-8395-C9A7E27BFF99}">
      <dsp:nvSpPr>
        <dsp:cNvPr id="0" name=""/>
        <dsp:cNvSpPr/>
      </dsp:nvSpPr>
      <dsp:spPr>
        <a:xfrm>
          <a:off x="6467" y="1440469"/>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Help Desk Staff Manually Creates Student Account</a:t>
          </a:r>
          <a:br>
            <a:rPr lang="en-US" sz="1200" kern="1200" dirty="0"/>
          </a:br>
          <a:r>
            <a:rPr lang="en-US" sz="1200" kern="1200" dirty="0"/>
            <a:t>(Active Directory, Google, Office365)</a:t>
          </a:r>
        </a:p>
      </dsp:txBody>
      <dsp:txXfrm>
        <a:off x="6467" y="1440469"/>
        <a:ext cx="1486786" cy="892071"/>
      </dsp:txXfrm>
    </dsp:sp>
    <dsp:sp modelId="{AED41D74-89E6-4535-B724-C48DC2BD2B4F}">
      <dsp:nvSpPr>
        <dsp:cNvPr id="0" name=""/>
        <dsp:cNvSpPr/>
      </dsp:nvSpPr>
      <dsp:spPr>
        <a:xfrm>
          <a:off x="3320201" y="1840785"/>
          <a:ext cx="311360" cy="91440"/>
        </a:xfrm>
        <a:custGeom>
          <a:avLst/>
          <a:gdLst/>
          <a:ahLst/>
          <a:cxnLst/>
          <a:rect l="0" t="0" r="0" b="0"/>
          <a:pathLst>
            <a:path>
              <a:moveTo>
                <a:pt x="0" y="45720"/>
              </a:moveTo>
              <a:lnTo>
                <a:pt x="31136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7332" y="1884793"/>
        <a:ext cx="17098" cy="3422"/>
      </dsp:txXfrm>
    </dsp:sp>
    <dsp:sp modelId="{5A48340E-4145-4C8E-8D0D-1F953998ED25}">
      <dsp:nvSpPr>
        <dsp:cNvPr id="0" name=""/>
        <dsp:cNvSpPr/>
      </dsp:nvSpPr>
      <dsp:spPr>
        <a:xfrm>
          <a:off x="1835214" y="1440469"/>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Help Desk Staff Manually Adds Student Account To Appropriate Groups And Distribution Lists</a:t>
          </a:r>
        </a:p>
      </dsp:txBody>
      <dsp:txXfrm>
        <a:off x="1835214" y="1440469"/>
        <a:ext cx="1486786" cy="892071"/>
      </dsp:txXfrm>
    </dsp:sp>
    <dsp:sp modelId="{D4457CB8-8EE9-4EEE-A526-0131A4CA8B8F}">
      <dsp:nvSpPr>
        <dsp:cNvPr id="0" name=""/>
        <dsp:cNvSpPr/>
      </dsp:nvSpPr>
      <dsp:spPr>
        <a:xfrm>
          <a:off x="749860" y="2330740"/>
          <a:ext cx="3657494" cy="311360"/>
        </a:xfrm>
        <a:custGeom>
          <a:avLst/>
          <a:gdLst/>
          <a:ahLst/>
          <a:cxnLst/>
          <a:rect l="0" t="0" r="0" b="0"/>
          <a:pathLst>
            <a:path>
              <a:moveTo>
                <a:pt x="3657494" y="0"/>
              </a:moveTo>
              <a:lnTo>
                <a:pt x="3657494" y="172780"/>
              </a:lnTo>
              <a:lnTo>
                <a:pt x="0" y="172780"/>
              </a:lnTo>
              <a:lnTo>
                <a:pt x="0" y="31136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86771" y="2484709"/>
        <a:ext cx="183672" cy="3422"/>
      </dsp:txXfrm>
    </dsp:sp>
    <dsp:sp modelId="{2E3E34BE-14CE-4323-A8F0-4C63860B859E}">
      <dsp:nvSpPr>
        <dsp:cNvPr id="0" name=""/>
        <dsp:cNvSpPr/>
      </dsp:nvSpPr>
      <dsp:spPr>
        <a:xfrm>
          <a:off x="3663961" y="1440469"/>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Help Desk Staff Manually License Student Account</a:t>
          </a:r>
        </a:p>
      </dsp:txBody>
      <dsp:txXfrm>
        <a:off x="3663961" y="1440469"/>
        <a:ext cx="1486786" cy="892071"/>
      </dsp:txXfrm>
    </dsp:sp>
    <dsp:sp modelId="{FEC05C86-1B12-4C75-BD77-A4B8F50E2527}">
      <dsp:nvSpPr>
        <dsp:cNvPr id="0" name=""/>
        <dsp:cNvSpPr/>
      </dsp:nvSpPr>
      <dsp:spPr>
        <a:xfrm>
          <a:off x="1491454" y="3074817"/>
          <a:ext cx="311360" cy="91440"/>
        </a:xfrm>
        <a:custGeom>
          <a:avLst/>
          <a:gdLst/>
          <a:ahLst/>
          <a:cxnLst/>
          <a:rect l="0" t="0" r="0" b="0"/>
          <a:pathLst>
            <a:path>
              <a:moveTo>
                <a:pt x="0" y="45720"/>
              </a:moveTo>
              <a:lnTo>
                <a:pt x="31136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38585" y="3118826"/>
        <a:ext cx="17098" cy="3422"/>
      </dsp:txXfrm>
    </dsp:sp>
    <dsp:sp modelId="{11F6962D-BD11-4ACA-915F-6D7F9675E554}">
      <dsp:nvSpPr>
        <dsp:cNvPr id="0" name=""/>
        <dsp:cNvSpPr/>
      </dsp:nvSpPr>
      <dsp:spPr>
        <a:xfrm>
          <a:off x="6467" y="2674501"/>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Help Desk Staff Manually Update Student Credentials In SIS For Staff Reference</a:t>
          </a:r>
        </a:p>
      </dsp:txBody>
      <dsp:txXfrm>
        <a:off x="6467" y="2674501"/>
        <a:ext cx="1486786" cy="892071"/>
      </dsp:txXfrm>
    </dsp:sp>
    <dsp:sp modelId="{3E110D0A-526C-4A93-8CF4-F9F45E0C52F8}">
      <dsp:nvSpPr>
        <dsp:cNvPr id="0" name=""/>
        <dsp:cNvSpPr/>
      </dsp:nvSpPr>
      <dsp:spPr>
        <a:xfrm>
          <a:off x="1835214" y="2674501"/>
          <a:ext cx="1486786" cy="89207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854" tIns="76473" rIns="72854" bIns="76473" numCol="1" spcCol="1270" anchor="ctr" anchorCtr="0">
          <a:noAutofit/>
        </a:bodyPr>
        <a:lstStyle/>
        <a:p>
          <a:pPr marL="0" lvl="0" indent="0" algn="ctr" defTabSz="533400">
            <a:lnSpc>
              <a:spcPct val="90000"/>
            </a:lnSpc>
            <a:spcBef>
              <a:spcPct val="0"/>
            </a:spcBef>
            <a:spcAft>
              <a:spcPct val="35000"/>
            </a:spcAft>
            <a:buNone/>
          </a:pPr>
          <a:r>
            <a:rPr lang="en-US" sz="1200" kern="1200" dirty="0"/>
            <a:t>Help Desk Staff Close Ticket And Inform Staff</a:t>
          </a:r>
        </a:p>
      </dsp:txBody>
      <dsp:txXfrm>
        <a:off x="1835214" y="2674501"/>
        <a:ext cx="1486786" cy="89207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7144C-64FB-43D4-9081-D56466F52F01}"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AA8D-FB2A-4ED3-A684-A569726808E4}" type="slidenum">
              <a:rPr lang="en-US" smtClean="0"/>
              <a:t>‹#›</a:t>
            </a:fld>
            <a:endParaRPr lang="en-US"/>
          </a:p>
        </p:txBody>
      </p:sp>
    </p:spTree>
    <p:extLst>
      <p:ext uri="{BB962C8B-B14F-4D97-AF65-F5344CB8AC3E}">
        <p14:creationId xmlns:p14="http://schemas.microsoft.com/office/powerpoint/2010/main" val="334096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The Master -&gt; Workshops -&gt; Retired Book?!? -&gt; Soft Skills Book with Manning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https://donjones.com/2020/07/27/more-details-the-fate-of-be-the-master-and-lets-talk-business/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still believe in the idea.</a:t>
            </a:r>
          </a:p>
        </p:txBody>
      </p:sp>
      <p:sp>
        <p:nvSpPr>
          <p:cNvPr id="4" name="Slide Number Placeholder 3"/>
          <p:cNvSpPr>
            <a:spLocks noGrp="1"/>
          </p:cNvSpPr>
          <p:nvPr>
            <p:ph type="sldNum" sz="quarter" idx="5"/>
          </p:nvPr>
        </p:nvSpPr>
        <p:spPr/>
        <p:txBody>
          <a:bodyPr/>
          <a:lstStyle/>
          <a:p>
            <a:fld id="{8101BAAA-C8B9-4EB4-A08F-7D60274B2F9B}" type="slidenum">
              <a:rPr lang="en-US" smtClean="0"/>
              <a:t>3</a:t>
            </a:fld>
            <a:endParaRPr lang="en-US"/>
          </a:p>
        </p:txBody>
      </p:sp>
    </p:spTree>
    <p:extLst>
      <p:ext uri="{BB962C8B-B14F-4D97-AF65-F5344CB8AC3E}">
        <p14:creationId xmlns:p14="http://schemas.microsoft.com/office/powerpoint/2010/main" val="307175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99AA8D-FB2A-4ED3-A684-A569726808E4}" type="slidenum">
              <a:rPr lang="en-US" smtClean="0"/>
              <a:t>54</a:t>
            </a:fld>
            <a:endParaRPr lang="en-US"/>
          </a:p>
        </p:txBody>
      </p:sp>
    </p:spTree>
    <p:extLst>
      <p:ext uri="{BB962C8B-B14F-4D97-AF65-F5344CB8AC3E}">
        <p14:creationId xmlns:p14="http://schemas.microsoft.com/office/powerpoint/2010/main" val="286003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6AB-D41E-46B8-8762-D41F68D35A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E4194-5DE5-4516-8D8D-F53566CA9B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6500FC-242B-4051-A5EC-F9DD21363AF6}"/>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1AFBE47C-8CA8-4396-9E7A-315AA18F2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8D3E-9D47-45C1-A722-5D45E98FDE6A}"/>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1375716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0D55-DC2A-4F3D-95B5-F932E6CE2D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40E167-9526-4D6C-B898-929B7D0D4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7F00AE-0519-4FD8-AA2C-82741B3352D3}"/>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A1F67F32-7B67-4A0E-8B4B-BC45A55FD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2BF6D-C7F1-4B6D-B99F-46FE2BFDDFD0}"/>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2479892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45BEA-929E-44CF-B556-0B28ED4A4D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B3A6B4-E5AE-41BC-B8FF-7248A9F8C7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EB6E0-EA36-4669-9E4F-748FC94CF1A9}"/>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7A5D1BC9-29FE-4B10-AF48-EC1265CBE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2A666-837B-4F3F-97F4-D0A1538A22AF}"/>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354837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5511-38B7-4474-88A4-1D772E421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191BA8-096C-439E-A10D-3517382CB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02785-FF89-4C6B-B6F7-BC63B857941E}"/>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60EAF521-6959-462F-8564-0C30716DD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2C2BF-5287-4ACC-ACD4-4B1E02795C84}"/>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343724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9B78-3F7D-42A4-A0B8-5D629509D5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1A4C39-E136-4B30-9930-AF32028A88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07EFDD-5189-4775-BCAD-F82D91C134E6}"/>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2E1AC48B-E3AC-43AA-A0FF-62BC23E03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FDCBC-4691-4D07-BE53-DA0B10F68E6F}"/>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448293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6624-C0DA-4E08-BA76-01F3C3C77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D1994-3DCA-4ED7-82E3-BF171E9539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45913-56AA-475A-A374-A048EF120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55DDE8-AAB0-48CE-9525-DF7E98E9ABDA}"/>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6" name="Footer Placeholder 5">
            <a:extLst>
              <a:ext uri="{FF2B5EF4-FFF2-40B4-BE49-F238E27FC236}">
                <a16:creationId xmlns:a16="http://schemas.microsoft.com/office/drawing/2014/main" id="{8B33EDA8-74FE-45F0-BE2C-9AFD0503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B1B44-845F-4FCA-99CC-B72DFF4BF3A4}"/>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366539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2DA67-CED9-4084-882B-64A91A12C6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D823C-2EAB-4398-8824-843D81EB6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4B1578-3171-4813-B419-713480B54A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590EEB-9245-481A-A972-EE14C6552B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F65AA0-629B-4782-BD9F-EF5D9EBF76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A21930-3C1F-4CBA-A1A5-A23A61EF1486}"/>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8" name="Footer Placeholder 7">
            <a:extLst>
              <a:ext uri="{FF2B5EF4-FFF2-40B4-BE49-F238E27FC236}">
                <a16:creationId xmlns:a16="http://schemas.microsoft.com/office/drawing/2014/main" id="{6850A78A-A1DB-4A07-BDD5-5AF0144A43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9000BF-E681-4361-95EC-9C73D300DD1B}"/>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1089895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2BCC-6605-4C13-A693-7EBED5AA2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CC241B-03F8-4A46-BBF1-DC0C59A184A9}"/>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4" name="Footer Placeholder 3">
            <a:extLst>
              <a:ext uri="{FF2B5EF4-FFF2-40B4-BE49-F238E27FC236}">
                <a16:creationId xmlns:a16="http://schemas.microsoft.com/office/drawing/2014/main" id="{8598A4B1-C08E-406E-A826-000E62429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6AEFD2-24ED-4593-ADF1-47742ACC36EE}"/>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4300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0D1BB9-83BE-43DB-A2A6-F099800931BB}"/>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3" name="Footer Placeholder 2">
            <a:extLst>
              <a:ext uri="{FF2B5EF4-FFF2-40B4-BE49-F238E27FC236}">
                <a16:creationId xmlns:a16="http://schemas.microsoft.com/office/drawing/2014/main" id="{FE6B9D74-6AD6-4CAD-8D1D-53AFC96A92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02AA48-F901-42D6-B0D8-06E038BAF504}"/>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200493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84EC-4C58-40E2-B0C9-6F527F001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001C10-D8E2-4475-943F-A3281F23C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7FB386-81E5-4146-9AC1-13AC24666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9E8D0-C46C-45F2-B5EA-6FF6A7D15110}"/>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6" name="Footer Placeholder 5">
            <a:extLst>
              <a:ext uri="{FF2B5EF4-FFF2-40B4-BE49-F238E27FC236}">
                <a16:creationId xmlns:a16="http://schemas.microsoft.com/office/drawing/2014/main" id="{346D02DA-6ECE-4E91-BD04-C3A548A68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A244D1-6435-4635-BEFD-1E528E262B4F}"/>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1165213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63100-8DD3-47B1-A47A-70CD314853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34A0A6-30F2-4DC3-B307-67EDFF2210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93C2A8-21AE-4534-9600-D274A1F8F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82EA5-23B0-44DA-911D-AB638602A834}"/>
              </a:ext>
            </a:extLst>
          </p:cNvPr>
          <p:cNvSpPr>
            <a:spLocks noGrp="1"/>
          </p:cNvSpPr>
          <p:nvPr>
            <p:ph type="dt" sz="half" idx="10"/>
          </p:nvPr>
        </p:nvSpPr>
        <p:spPr/>
        <p:txBody>
          <a:bodyPr/>
          <a:lstStyle/>
          <a:p>
            <a:fld id="{BE1DE97A-CD98-44E3-BB6E-73780EEAE285}" type="datetimeFigureOut">
              <a:rPr lang="en-US" smtClean="0"/>
              <a:t>5/7/2021</a:t>
            </a:fld>
            <a:endParaRPr lang="en-US"/>
          </a:p>
        </p:txBody>
      </p:sp>
      <p:sp>
        <p:nvSpPr>
          <p:cNvPr id="6" name="Footer Placeholder 5">
            <a:extLst>
              <a:ext uri="{FF2B5EF4-FFF2-40B4-BE49-F238E27FC236}">
                <a16:creationId xmlns:a16="http://schemas.microsoft.com/office/drawing/2014/main" id="{F7576CEC-85BE-48EB-912D-F7715067E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F135D-FED1-4EB1-A0E8-91E12152DA86}"/>
              </a:ext>
            </a:extLst>
          </p:cNvPr>
          <p:cNvSpPr>
            <a:spLocks noGrp="1"/>
          </p:cNvSpPr>
          <p:nvPr>
            <p:ph type="sldNum" sz="quarter" idx="12"/>
          </p:nvPr>
        </p:nvSpPr>
        <p:spPr/>
        <p:txBody>
          <a:bodyPr/>
          <a:lstStyle/>
          <a:p>
            <a:fld id="{22F90882-B891-4EFC-A3B8-19EA839FF60A}" type="slidenum">
              <a:rPr lang="en-US" smtClean="0"/>
              <a:t>‹#›</a:t>
            </a:fld>
            <a:endParaRPr lang="en-US"/>
          </a:p>
        </p:txBody>
      </p:sp>
    </p:spTree>
    <p:extLst>
      <p:ext uri="{BB962C8B-B14F-4D97-AF65-F5344CB8AC3E}">
        <p14:creationId xmlns:p14="http://schemas.microsoft.com/office/powerpoint/2010/main" val="19621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80DBF-CBCA-4AA8-BCE1-482D3E3262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A799EC-FA3D-4498-9433-DBA12F5719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AF5649-467E-4793-8B30-F43B9ACAA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DE97A-CD98-44E3-BB6E-73780EEAE285}" type="datetimeFigureOut">
              <a:rPr lang="en-US" smtClean="0"/>
              <a:t>5/7/2021</a:t>
            </a:fld>
            <a:endParaRPr lang="en-US"/>
          </a:p>
        </p:txBody>
      </p:sp>
      <p:sp>
        <p:nvSpPr>
          <p:cNvPr id="5" name="Footer Placeholder 4">
            <a:extLst>
              <a:ext uri="{FF2B5EF4-FFF2-40B4-BE49-F238E27FC236}">
                <a16:creationId xmlns:a16="http://schemas.microsoft.com/office/drawing/2014/main" id="{C171F5F4-45C3-4F32-838C-AEE8CF597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C93B8C-D2A7-45A7-AC23-0582FBC92A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90882-B891-4EFC-A3B8-19EA839FF60A}" type="slidenum">
              <a:rPr lang="en-US" smtClean="0"/>
              <a:t>‹#›</a:t>
            </a:fld>
            <a:endParaRPr lang="en-US"/>
          </a:p>
        </p:txBody>
      </p:sp>
    </p:spTree>
    <p:extLst>
      <p:ext uri="{BB962C8B-B14F-4D97-AF65-F5344CB8AC3E}">
        <p14:creationId xmlns:p14="http://schemas.microsoft.com/office/powerpoint/2010/main" val="259485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twitter.com/AutomateMyStuff" TargetMode="External"/><Relationship Id="rId7" Type="http://schemas.openxmlformats.org/officeDocument/2006/relationships/image" Target="../media/image2.png"/><Relationship Id="rId2" Type="http://schemas.openxmlformats.org/officeDocument/2006/relationships/hyperlink" Target="mailto:cthomas@inghamisd.org" TargetMode="Externa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twitter.com/Eric_MAEDS" TargetMode="External"/><Relationship Id="rId4" Type="http://schemas.openxmlformats.org/officeDocument/2006/relationships/hyperlink" Target="mailto:ekrebill@tricountyschool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powershell/scripting/learn/using-tab-expansion" TargetMode="External"/><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hyperlink" Target="https://devblogs.microsoft.com/scripting/use-regions-in-powershell-ise-2/"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command_syntax"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microsoft.com/en-us/powershell/module/microsoft.powershell.core/about/about_splatting"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powershell/scripting/learn/ps101/02-help-system" TargetMode="External"/><Relationship Id="rId2" Type="http://schemas.openxmlformats.org/officeDocument/2006/relationships/hyperlink" Target="https://docs.microsoft.com/en-us/powershell/module/microsoft.powershell.core/get-help" TargetMode="Externa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powershell/module/microsoft.powershell.core/get-command"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hyperlink" Target="https://docs.microsoft.com/en-us/powershell/module/microsoft.powershell.utility/get-memb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cs.microsoft.com/en-us/powershell/module/microsoft.powershell.utility/import-csv"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cs.microsoft.com/en-us/powershell/module/microsoft.powershell.utility/export-csv"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operators" TargetMode="External"/><Relationship Id="rId2" Type="http://schemas.openxmlformats.org/officeDocument/2006/relationships/hyperlink" Target="https://docs.microsoft.com/en-us/powershell/module/microsoft.powershell.core/about/about_operator_precedence"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powershell/module/microsoft.powershell.core/about/about_comparison_operator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powershell/module/microsoft.powershell.core/about/about_logical_operator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microsoft.com/en-us/powershell/module/microsoft.powershell.core/about/about_i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docs.microsoft.com/en-us/powershell/module/microsoft.powershell.core/about/about_switch"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ocs.microsoft.com/en-us/powershell/module/microsoft.powershell.core/where-objec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powershell/module/microsoft.powershell.core/about/about_foreach?view=powershell-6" TargetMode="External"/><Relationship Id="rId2" Type="http://schemas.openxmlformats.org/officeDocument/2006/relationships/hyperlink" Target="https://devblogs.microsoft.com/scripting/getting-to-know-foreach-and-foreach-object/" TargetMode="External"/><Relationship Id="rId1" Type="http://schemas.openxmlformats.org/officeDocument/2006/relationships/slideLayout" Target="../slideLayouts/slideLayout2.xml"/><Relationship Id="rId6" Type="http://schemas.openxmlformats.org/officeDocument/2006/relationships/hyperlink" Target="https://docs.microsoft.com/en-us/powershell/module/microsoft.powershell.core/foreach-object?view=powershell-6" TargetMode="External"/><Relationship Id="rId5" Type="http://schemas.openxmlformats.org/officeDocument/2006/relationships/hyperlink" Target="https://blogs.technet.microsoft.com/heyscriptingguy/2014/07/08/getting-to-know-foreach-and-foreach-object/" TargetMode="External"/><Relationship Id="rId4" Type="http://schemas.openxmlformats.org/officeDocument/2006/relationships/hyperlink" Target="https://docs.microsoft.com/en-us/powershell/module/microsoft.powershell.core/about/about_language_keywords?view=powershell-6"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netwrix.com/active_directory_delegation.html" TargetMode="External"/><Relationship Id="rId7" Type="http://schemas.openxmlformats.org/officeDocument/2006/relationships/image" Target="../media/image47.png"/><Relationship Id="rId2" Type="http://schemas.openxmlformats.org/officeDocument/2006/relationships/hyperlink" Target="https://o365reports.com/2019/08/02/schedule-powershell-script-task-scheduler/"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activedirectoryfaq.com/2020/03/delegate-ad-group-managemen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njones.com/2017/10/19/become-the-master-or-go-away/"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hyperlink" Target="https://docs.microsoft.com/en-us/powershell/module/activedirectory/new-adus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fimage.net/excited-animated-gif/" TargetMode="External"/><Relationship Id="rId7" Type="http://schemas.openxmlformats.org/officeDocument/2006/relationships/hyperlink" Target="http://justcreative.com/2015/08/03/email-management-tips-tricks/" TargetMode="External"/><Relationship Id="rId2" Type="http://schemas.openxmlformats.org/officeDocument/2006/relationships/image" Target="../media/image53.gif"/><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hyperlink" Target="http://giphy.com/gifs/signwithrobert-sign-with-robert-3oz8xvTLySRClnMMko" TargetMode="External"/><Relationship Id="rId4" Type="http://schemas.openxmlformats.org/officeDocument/2006/relationships/image" Target="../media/image5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ctive-directory/manage-apps/manage-consent-requests" TargetMode="External"/><Relationship Id="rId2" Type="http://schemas.openxmlformats.org/officeDocument/2006/relationships/hyperlink" Target="https://www.microsoft.com/security/blog/2020/07/08/protecting-remote-workforce-application-attacks-consent-phishing/" TargetMode="External"/><Relationship Id="rId1" Type="http://schemas.openxmlformats.org/officeDocument/2006/relationships/slideLayout" Target="../slideLayouts/slideLayout2.xml"/><Relationship Id="rId6" Type="http://schemas.openxmlformats.org/officeDocument/2006/relationships/hyperlink" Target="https://docs.microsoft.com/en-us/azure/active-directory/manage-apps/configure-user-consent" TargetMode="External"/><Relationship Id="rId5" Type="http://schemas.openxmlformats.org/officeDocument/2006/relationships/hyperlink" Target="https://docs.microsoft.com/en-us/azure/active-directory/manage-apps/manage-consent-requests#disable-all-future-user-consent-operations-to-any-application" TargetMode="External"/><Relationship Id="rId4" Type="http://schemas.openxmlformats.org/officeDocument/2006/relationships/hyperlink" Target="https://gist.github.com/psignoret/41793f8c6211d2df5051d77ca3728c09"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support.google.com/a/answer/7281227?hl=en" TargetMode="External"/><Relationship Id="rId2" Type="http://schemas.openxmlformats.org/officeDocument/2006/relationships/hyperlink" Target="https://cloud.google.com/blog/products/g-suite/take-charge-your-oauth-ecosystem-these-best-practic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ctive-directory/enterprise-users/licensing-ps-examples" TargetMode="External"/><Relationship Id="rId2" Type="http://schemas.openxmlformats.org/officeDocument/2006/relationships/hyperlink" Target="https://docs.microsoft.com/en-us/azure/active-directory/enterprise-users/licensing-groups-assig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upport.google.com/a/answer/6342682?hl=en" TargetMode="External"/><Relationship Id="rId2" Type="http://schemas.openxmlformats.org/officeDocument/2006/relationships/hyperlink" Target="https://support.google.com/a/answer/6309862?hl=en" TargetMode="External"/><Relationship Id="rId1" Type="http://schemas.openxmlformats.org/officeDocument/2006/relationships/slideLayout" Target="../slideLayouts/slideLayout2.xml"/><Relationship Id="rId4" Type="http://schemas.openxmlformats.org/officeDocument/2006/relationships/hyperlink" Target="https://support.google.com/a/answer/10148746"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https://donjones.com/2017/01/26/youve-got-the-syndrome-dont-you/" TargetMode="External"/><Relationship Id="rId12" Type="http://schemas.openxmlformats.org/officeDocument/2006/relationships/image" Target="../media/image12.png"/><Relationship Id="rId2" Type="http://schemas.openxmlformats.org/officeDocument/2006/relationships/hyperlink" Target="https://www.youtube.com/watch?v=DEOvAu0knsU" TargetMode="Externa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www.bridge-global.com/blog/3-types-of-knowledge/" TargetMode="External"/><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hyperlink" Target="https://www.thinktankofthree.com/2019/05/imposter-syndrome-and-seattles-daring-women/" TargetMode="Externa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ctive-directory/manage-apps/add-application-portal-setup-sso" TargetMode="External"/><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hyperlink" Target="https://support.google.com/a/answer/6087519?hl=en" TargetMode="External"/><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deployment"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opensource.com/article/19/4/automate-password-resets-pwm" TargetMode="External"/><Relationship Id="rId5" Type="http://schemas.openxmlformats.org/officeDocument/2006/relationships/hyperlink" Target="https://github.com/pwm-project/pwm" TargetMode="External"/><Relationship Id="rId4" Type="http://schemas.openxmlformats.org/officeDocument/2006/relationships/hyperlink" Target="https://github.com/unosquare/passcor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docs.microsoft.com/en-us/powershell/module/exchange/set-userphoto"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services-hub/health/remediation-steps-ad/regularly-check-for-and-remove-inactive-user-accounts-in-active-directory" TargetMode="External"/><Relationship Id="rId2" Type="http://schemas.openxmlformats.org/officeDocument/2006/relationships/hyperlink" Target="https://docs.microsoft.com/en-us/powershell/module/activedirectory/disable-adaccount"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social.technet.microsoft.com/wiki/contents/articles/22461.understanding-the-ad-account-attributes-lastlogon-lastlogontimestamp-and-lastlogondate.aspx"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ocs.microsoft.com/en-us/powershell/module/activedirectory/remove-adgroupmember" TargetMode="Externa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hyperlink" Target="https://byrslf.co/is-it-too-late-to-be-awesome-4d1d8fae13e9" TargetMode="Externa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hyperlink" Target="https://www.hanselman.com/blog/im-a-phony-are-you" TargetMode="External"/><Relationship Id="rId10" Type="http://schemas.openxmlformats.org/officeDocument/2006/relationships/hyperlink" Target="https://www.hanselman.com/blog/ExploringImpostorSyndromeInTechnologySXSW15.aspx" TargetMode="External"/><Relationship Id="rId4" Type="http://schemas.openxmlformats.org/officeDocument/2006/relationships/image" Target="../media/image15.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windows-server/identity/ad-ds/get-started/adac/introduction-to-active-directory-administrative-center-enhancements--level-100-" TargetMode="External"/><Relationship Id="rId2" Type="http://schemas.openxmlformats.org/officeDocument/2006/relationships/hyperlink" Target="https://docs.microsoft.com/en-us/powershell/module/activedirectory/remove-aduser" TargetMode="External"/><Relationship Id="rId1" Type="http://schemas.openxmlformats.org/officeDocument/2006/relationships/slideLayout" Target="../slideLayouts/slideLayout2.xml"/><Relationship Id="rId5" Type="http://schemas.openxmlformats.org/officeDocument/2006/relationships/hyperlink" Target="https://webstockreview.net/explore/caution-clipart-carefully/" TargetMode="External"/><Relationship Id="rId4" Type="http://schemas.openxmlformats.org/officeDocument/2006/relationships/image" Target="../media/image7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ctive-directory/hybrid/how-to-connect-sync-whatis" TargetMode="External"/><Relationship Id="rId2" Type="http://schemas.openxmlformats.org/officeDocument/2006/relationships/hyperlink" Target="https://docs.microsoft.com/en-us/azure/active-directory/hybrid/whatis-azure-ad-connect" TargetMode="External"/><Relationship Id="rId1" Type="http://schemas.openxmlformats.org/officeDocument/2006/relationships/slideLayout" Target="../slideLayouts/slideLayout2.xml"/><Relationship Id="rId4" Type="http://schemas.openxmlformats.org/officeDocument/2006/relationships/hyperlink" Target="https://docs.microsoft.com/en-us/azure/active-directory/hybrid/how-to-connect-install-roadmap"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upport.google.com/a/answer/7177267" TargetMode="External"/><Relationship Id="rId2" Type="http://schemas.openxmlformats.org/officeDocument/2006/relationships/hyperlink" Target="https://support.google.com/a/answer/106368?hl=en" TargetMode="External"/><Relationship Id="rId1" Type="http://schemas.openxmlformats.org/officeDocument/2006/relationships/slideLayout" Target="../slideLayouts/slideLayout2.xml"/><Relationship Id="rId5" Type="http://schemas.openxmlformats.org/officeDocument/2006/relationships/hyperlink" Target="https://support.google.com/a/answer/2611859?hl=en" TargetMode="External"/><Relationship Id="rId4" Type="http://schemas.openxmlformats.org/officeDocument/2006/relationships/hyperlink" Target="https://cloud.google.com/architecture/identity/federating-gcp-with-active-directory-synchronizing-user-account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chrisATautomatemystuff/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4"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79C62B-0776-446A-B7EE-88737934BD51}"/>
              </a:ext>
            </a:extLst>
          </p:cNvPr>
          <p:cNvSpPr>
            <a:spLocks noGrp="1"/>
          </p:cNvSpPr>
          <p:nvPr>
            <p:ph type="ctrTitle"/>
          </p:nvPr>
        </p:nvSpPr>
        <p:spPr>
          <a:xfrm>
            <a:off x="838200" y="365125"/>
            <a:ext cx="5191125" cy="1325563"/>
          </a:xfrm>
        </p:spPr>
        <p:txBody>
          <a:bodyPr vert="horz" lIns="91440" tIns="45720" rIns="91440" bIns="45720" rtlCol="0" anchor="ctr">
            <a:normAutofit/>
          </a:bodyPr>
          <a:lstStyle/>
          <a:p>
            <a:pPr algn="l"/>
            <a:r>
              <a:rPr lang="en-US" sz="2800" b="1" i="0">
                <a:effectLst/>
              </a:rPr>
              <a:t>Step-by-step introduction to Identity Management using PowerShell</a:t>
            </a:r>
            <a:endParaRPr lang="en-US" sz="2800" b="1"/>
          </a:p>
        </p:txBody>
      </p:sp>
      <p:sp>
        <p:nvSpPr>
          <p:cNvPr id="3" name="Subtitle 2">
            <a:extLst>
              <a:ext uri="{FF2B5EF4-FFF2-40B4-BE49-F238E27FC236}">
                <a16:creationId xmlns:a16="http://schemas.microsoft.com/office/drawing/2014/main" id="{676269D8-1CD1-431E-B46B-2FDEB0B410A0}"/>
              </a:ext>
            </a:extLst>
          </p:cNvPr>
          <p:cNvSpPr>
            <a:spLocks noGrp="1"/>
          </p:cNvSpPr>
          <p:nvPr>
            <p:ph type="subTitle" idx="1"/>
          </p:nvPr>
        </p:nvSpPr>
        <p:spPr>
          <a:xfrm>
            <a:off x="838200" y="2021249"/>
            <a:ext cx="5707565" cy="4155713"/>
          </a:xfrm>
        </p:spPr>
        <p:txBody>
          <a:bodyPr vert="horz" lIns="91440" tIns="45720" rIns="91440" bIns="45720" numCol="1" rtlCol="0">
            <a:normAutofit/>
          </a:bodyPr>
          <a:lstStyle/>
          <a:p>
            <a:pPr marL="0" lvl="1" algn="l"/>
            <a:r>
              <a:rPr lang="en-US" b="0" i="0" dirty="0">
                <a:effectLst/>
              </a:rPr>
              <a:t>Name:		Chris Thomas</a:t>
            </a:r>
            <a:br>
              <a:rPr lang="en-US" dirty="0"/>
            </a:br>
            <a:r>
              <a:rPr lang="en-US" dirty="0"/>
              <a:t>Title:		</a:t>
            </a:r>
            <a:r>
              <a:rPr lang="en-US" b="0" i="0" dirty="0">
                <a:effectLst/>
              </a:rPr>
              <a:t>Desktop Engineer</a:t>
            </a:r>
            <a:br>
              <a:rPr lang="en-US" b="0" i="0" dirty="0">
                <a:effectLst/>
              </a:rPr>
            </a:br>
            <a:r>
              <a:rPr lang="en-US" b="0" i="0" dirty="0">
                <a:effectLst/>
              </a:rPr>
              <a:t>Organization:	Ingham ISD</a:t>
            </a:r>
          </a:p>
          <a:p>
            <a:pPr marL="0" lvl="1" algn="l"/>
            <a:r>
              <a:rPr lang="en-US" b="0" i="0" dirty="0">
                <a:effectLst/>
              </a:rPr>
              <a:t>Email:		</a:t>
            </a:r>
            <a:r>
              <a:rPr lang="en-US" b="0" i="0" dirty="0">
                <a:solidFill>
                  <a:schemeClr val="accent6"/>
                </a:solidFill>
                <a:effectLst/>
                <a:hlinkClick r:id="rId2">
                  <a:extLst>
                    <a:ext uri="{A12FA001-AC4F-418D-AE19-62706E023703}">
                      <ahyp:hlinkClr xmlns:ahyp="http://schemas.microsoft.com/office/drawing/2018/hyperlinkcolor" val="tx"/>
                    </a:ext>
                  </a:extLst>
                </a:hlinkClick>
              </a:rPr>
              <a:t>cthomas@inghamisd.org</a:t>
            </a:r>
            <a:endParaRPr lang="en-US" b="0" i="0" dirty="0">
              <a:solidFill>
                <a:schemeClr val="accent6"/>
              </a:solidFill>
              <a:effectLst/>
            </a:endParaRPr>
          </a:p>
          <a:p>
            <a:pPr marL="0" lvl="1" algn="l"/>
            <a:r>
              <a:rPr lang="en-US" dirty="0"/>
              <a:t>Twitter:		</a:t>
            </a:r>
            <a:r>
              <a:rPr lang="en-US" b="0" i="0" dirty="0">
                <a:solidFill>
                  <a:schemeClr val="accent6"/>
                </a:solidFill>
                <a:effectLst/>
                <a:hlinkClick r:id="rId3">
                  <a:extLst>
                    <a:ext uri="{A12FA001-AC4F-418D-AE19-62706E023703}">
                      <ahyp:hlinkClr xmlns:ahyp="http://schemas.microsoft.com/office/drawing/2018/hyperlinkcolor" val="tx"/>
                    </a:ext>
                  </a:extLst>
                </a:hlinkClick>
              </a:rPr>
              <a:t>@AutomateMyStuff</a:t>
            </a:r>
            <a:endParaRPr lang="en-US" b="0" i="0" dirty="0">
              <a:solidFill>
                <a:schemeClr val="accent6"/>
              </a:solidFill>
              <a:effectLst/>
            </a:endParaRPr>
          </a:p>
          <a:p>
            <a:pPr marL="0" lvl="1" algn="l"/>
            <a:br>
              <a:rPr lang="en-US" b="0" i="0" dirty="0">
                <a:effectLst/>
              </a:rPr>
            </a:br>
            <a:r>
              <a:rPr lang="en-US" b="0" i="0" dirty="0">
                <a:effectLst/>
              </a:rPr>
              <a:t>Name:		Eric Krebill</a:t>
            </a:r>
            <a:br>
              <a:rPr lang="en-US" b="0" i="0" dirty="0">
                <a:effectLst/>
              </a:rPr>
            </a:br>
            <a:r>
              <a:rPr lang="en-US" b="0" i="0" dirty="0">
                <a:effectLst/>
              </a:rPr>
              <a:t>Title:		Technology Director</a:t>
            </a:r>
            <a:br>
              <a:rPr lang="en-US" dirty="0"/>
            </a:br>
            <a:r>
              <a:rPr lang="en-US" dirty="0"/>
              <a:t>Organization:	</a:t>
            </a:r>
            <a:r>
              <a:rPr lang="en-US" b="0" i="0" dirty="0">
                <a:effectLst/>
              </a:rPr>
              <a:t>Tri County Area Schools</a:t>
            </a:r>
          </a:p>
          <a:p>
            <a:pPr marL="0" lvl="1" algn="l"/>
            <a:r>
              <a:rPr lang="en-US" dirty="0"/>
              <a:t>Email:		</a:t>
            </a:r>
            <a:r>
              <a:rPr lang="en-US" dirty="0">
                <a:solidFill>
                  <a:schemeClr val="accent6"/>
                </a:solidFill>
                <a:hlinkClick r:id="rId4">
                  <a:extLst>
                    <a:ext uri="{A12FA001-AC4F-418D-AE19-62706E023703}">
                      <ahyp:hlinkClr xmlns:ahyp="http://schemas.microsoft.com/office/drawing/2018/hyperlinkcolor" val="tx"/>
                    </a:ext>
                  </a:extLst>
                </a:hlinkClick>
              </a:rPr>
              <a:t>ekrebill@tricountyschools.com</a:t>
            </a:r>
            <a:endParaRPr lang="en-US" dirty="0">
              <a:solidFill>
                <a:schemeClr val="accent6"/>
              </a:solidFill>
            </a:endParaRPr>
          </a:p>
          <a:p>
            <a:pPr marL="0" lvl="1" algn="l"/>
            <a:r>
              <a:rPr lang="en-US" b="0" i="0" dirty="0">
                <a:effectLst/>
              </a:rPr>
              <a:t>Twitter:		</a:t>
            </a:r>
            <a:r>
              <a:rPr lang="en-US" b="0" i="0" dirty="0">
                <a:solidFill>
                  <a:schemeClr val="accent6"/>
                </a:solidFill>
                <a:effectLst/>
                <a:hlinkClick r:id="rId5">
                  <a:extLst>
                    <a:ext uri="{A12FA001-AC4F-418D-AE19-62706E023703}">
                      <ahyp:hlinkClr xmlns:ahyp="http://schemas.microsoft.com/office/drawing/2018/hyperlinkcolor" val="tx"/>
                    </a:ext>
                  </a:extLst>
                </a:hlinkClick>
              </a:rPr>
              <a:t>@Eric_MAEDS</a:t>
            </a:r>
            <a:endParaRPr lang="en-US" b="0" i="0" dirty="0">
              <a:solidFill>
                <a:schemeClr val="accent6"/>
              </a:solidFill>
              <a:effectLst/>
            </a:endParaRPr>
          </a:p>
        </p:txBody>
      </p:sp>
      <p:pic>
        <p:nvPicPr>
          <p:cNvPr id="46" name="Picture 45" descr="https://inghamisd.org/downloads/iisd_home/iisd_logo.png">
            <a:extLst>
              <a:ext uri="{FF2B5EF4-FFF2-40B4-BE49-F238E27FC236}">
                <a16:creationId xmlns:a16="http://schemas.microsoft.com/office/drawing/2014/main" id="{2B18403F-8F0A-4651-8441-F84D53A3346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420397" y="2296767"/>
            <a:ext cx="3535570" cy="95555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C53C34E-B47A-44A1-A6A4-1325B5DBF7D5}"/>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24845" y="82814"/>
            <a:ext cx="4435517" cy="16078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a:extLst>
              <a:ext uri="{FF2B5EF4-FFF2-40B4-BE49-F238E27FC236}">
                <a16:creationId xmlns:a16="http://schemas.microsoft.com/office/drawing/2014/main" id="{C70A78A1-6E2D-4A00-919D-9ADBD6C5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9276" y="3858406"/>
            <a:ext cx="2316691" cy="1519664"/>
          </a:xfrm>
          <a:prstGeom prst="rect">
            <a:avLst/>
          </a:prstGeom>
        </p:spPr>
      </p:pic>
    </p:spTree>
    <p:extLst>
      <p:ext uri="{BB962C8B-B14F-4D97-AF65-F5344CB8AC3E}">
        <p14:creationId xmlns:p14="http://schemas.microsoft.com/office/powerpoint/2010/main" val="4512438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6" name="Straight Connector 4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33" name="Picture 32" descr="A screenshot of a computer&#10;&#10;Description automatically generated">
            <a:extLst>
              <a:ext uri="{FF2B5EF4-FFF2-40B4-BE49-F238E27FC236}">
                <a16:creationId xmlns:a16="http://schemas.microsoft.com/office/drawing/2014/main" id="{D58344BB-BC0C-4B61-AB09-C530D15CB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190" y="2491124"/>
            <a:ext cx="7103616" cy="3608049"/>
          </a:xfrm>
          <a:prstGeom prst="rect">
            <a:avLst/>
          </a:prstGeom>
          <a:ln w="38100">
            <a:solidFill>
              <a:schemeClr val="accent5"/>
            </a:solidFill>
          </a:ln>
        </p:spPr>
      </p:pic>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spcAft>
                <a:spcPts val="600"/>
              </a:spcAft>
            </a:pPr>
            <a:r>
              <a:rPr lang="en-US">
                <a:solidFill>
                  <a:schemeClr val="accent6"/>
                </a:solidFill>
                <a:hlinkClick r:id="rId3">
                  <a:extLst>
                    <a:ext uri="{A12FA001-AC4F-418D-AE19-62706E023703}">
                      <ahyp:hlinkClr xmlns:ahyp="http://schemas.microsoft.com/office/drawing/2018/hyperlinkcolor" val="tx"/>
                    </a:ext>
                  </a:extLst>
                </a:hlinkClick>
              </a:rPr>
              <a:t>https://docs.microsoft.com/en-us/powershell/scripting/learn/using-tab-expansion</a:t>
            </a:r>
            <a:endParaRPr lang="en-US" dirty="0">
              <a:solidFill>
                <a:schemeClr val="accent6"/>
              </a:solidFill>
            </a:endParaRPr>
          </a:p>
        </p:txBody>
      </p:sp>
      <p:sp>
        <p:nvSpPr>
          <p:cNvPr id="40" name="Title 1">
            <a:extLst>
              <a:ext uri="{FF2B5EF4-FFF2-40B4-BE49-F238E27FC236}">
                <a16:creationId xmlns:a16="http://schemas.microsoft.com/office/drawing/2014/main" id="{E741F1CE-04C3-4146-906A-B59EC1B9C55C}"/>
              </a:ext>
            </a:extLst>
          </p:cNvPr>
          <p:cNvSpPr txBox="1">
            <a:spLocks/>
          </p:cNvSpPr>
          <p:nvPr/>
        </p:nvSpPr>
        <p:spPr>
          <a:xfrm>
            <a:off x="630936" y="418245"/>
            <a:ext cx="3767328"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chemeClr val="bg1"/>
                </a:solidFill>
              </a:rPr>
              <a:t>Tab Expansion</a:t>
            </a:r>
          </a:p>
        </p:txBody>
      </p:sp>
      <p:sp>
        <p:nvSpPr>
          <p:cNvPr id="41" name="Content Placeholder 2">
            <a:extLst>
              <a:ext uri="{FF2B5EF4-FFF2-40B4-BE49-F238E27FC236}">
                <a16:creationId xmlns:a16="http://schemas.microsoft.com/office/drawing/2014/main" id="{0E7D6AE2-F4B6-437C-B901-4C697C19139E}"/>
              </a:ext>
            </a:extLst>
          </p:cNvPr>
          <p:cNvSpPr txBox="1">
            <a:spLocks/>
          </p:cNvSpPr>
          <p:nvPr/>
        </p:nvSpPr>
        <p:spPr>
          <a:xfrm>
            <a:off x="4882896" y="354237"/>
            <a:ext cx="6675120"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1400" dirty="0">
                <a:solidFill>
                  <a:schemeClr val="bg1"/>
                </a:solidFill>
              </a:rPr>
              <a:t>PS C:\&gt; new-</a:t>
            </a:r>
            <a:r>
              <a:rPr lang="en-US" sz="1400" dirty="0" err="1">
                <a:solidFill>
                  <a:schemeClr val="bg1"/>
                </a:solidFill>
              </a:rPr>
              <a:t>adu</a:t>
            </a:r>
            <a:r>
              <a:rPr lang="en-US" sz="1400" dirty="0">
                <a:solidFill>
                  <a:schemeClr val="bg1"/>
                </a:solidFill>
              </a:rPr>
              <a:t>&lt;TAB&gt;</a:t>
            </a:r>
          </a:p>
          <a:p>
            <a:pPr marL="342900"/>
            <a:r>
              <a:rPr lang="en-US" sz="1400" dirty="0">
                <a:solidFill>
                  <a:schemeClr val="bg1"/>
                </a:solidFill>
              </a:rPr>
              <a:t>PS C:\&gt; New-</a:t>
            </a:r>
            <a:r>
              <a:rPr lang="en-US" sz="1400" dirty="0" err="1">
                <a:solidFill>
                  <a:schemeClr val="bg1"/>
                </a:solidFill>
              </a:rPr>
              <a:t>ADUser</a:t>
            </a:r>
            <a:r>
              <a:rPr lang="en-US" sz="1400" dirty="0">
                <a:solidFill>
                  <a:schemeClr val="bg1"/>
                </a:solidFill>
              </a:rPr>
              <a:t> -&lt;TAB&gt;</a:t>
            </a:r>
          </a:p>
          <a:p>
            <a:pPr marL="800100" lvl="1"/>
            <a:r>
              <a:rPr lang="en-US" sz="1400" dirty="0">
                <a:solidFill>
                  <a:schemeClr val="bg1"/>
                </a:solidFill>
              </a:rPr>
              <a:t>&lt;TAB&gt; to advance through parameters</a:t>
            </a:r>
          </a:p>
          <a:p>
            <a:pPr marL="1257300" lvl="2"/>
            <a:r>
              <a:rPr lang="en-US" sz="1400" dirty="0">
                <a:solidFill>
                  <a:schemeClr val="bg1"/>
                </a:solidFill>
              </a:rPr>
              <a:t>or</a:t>
            </a:r>
          </a:p>
          <a:p>
            <a:pPr marL="800100" lvl="1"/>
            <a:r>
              <a:rPr lang="en-US" sz="1400" dirty="0">
                <a:solidFill>
                  <a:schemeClr val="bg1"/>
                </a:solidFill>
              </a:rPr>
              <a:t>&lt;SHIFT+TAB&gt; to go back to a previous parameter</a:t>
            </a:r>
          </a:p>
          <a:p>
            <a:pPr marL="342900"/>
            <a:r>
              <a:rPr lang="en-US" sz="1400" dirty="0">
                <a:solidFill>
                  <a:schemeClr val="bg1"/>
                </a:solidFill>
              </a:rPr>
              <a:t>PS C:\&gt; New-</a:t>
            </a:r>
            <a:r>
              <a:rPr lang="en-US" sz="1400" dirty="0" err="1">
                <a:solidFill>
                  <a:schemeClr val="bg1"/>
                </a:solidFill>
              </a:rPr>
              <a:t>ADUser</a:t>
            </a:r>
            <a:r>
              <a:rPr lang="en-US" sz="1400" dirty="0">
                <a:solidFill>
                  <a:schemeClr val="bg1"/>
                </a:solidFill>
              </a:rPr>
              <a:t> -&lt;CTRL + SPACE&gt;</a:t>
            </a:r>
          </a:p>
          <a:p>
            <a:pPr marL="800100" lvl="1"/>
            <a:r>
              <a:rPr lang="en-US" sz="1400" dirty="0">
                <a:solidFill>
                  <a:schemeClr val="bg1"/>
                </a:solidFill>
              </a:rPr>
              <a:t>&lt;ARROW KEYS&gt; + &lt;SPACE&gt; to select appropriate parameter</a:t>
            </a:r>
          </a:p>
        </p:txBody>
      </p:sp>
    </p:spTree>
    <p:extLst>
      <p:ext uri="{BB962C8B-B14F-4D97-AF65-F5344CB8AC3E}">
        <p14:creationId xmlns:p14="http://schemas.microsoft.com/office/powerpoint/2010/main" val="190698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112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630936" y="418245"/>
            <a:ext cx="3767328" cy="1325880"/>
          </a:xfrm>
        </p:spPr>
        <p:txBody>
          <a:bodyPr vert="horz" lIns="91440" tIns="45720" rIns="91440" bIns="45720" rtlCol="0" anchor="ctr">
            <a:normAutofit/>
          </a:bodyPr>
          <a:lstStyle/>
          <a:p>
            <a:pPr algn="r"/>
            <a:r>
              <a:rPr lang="en-US" sz="2400" dirty="0">
                <a:solidFill>
                  <a:schemeClr val="bg1"/>
                </a:solidFill>
              </a:rPr>
              <a:t>Regions</a:t>
            </a:r>
          </a:p>
        </p:txBody>
      </p:sp>
      <p:cxnSp>
        <p:nvCxnSpPr>
          <p:cNvPr id="39" name="Straight Connector 38">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24144"/>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82896" y="354237"/>
            <a:ext cx="6675120"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1400" dirty="0">
                <a:solidFill>
                  <a:schemeClr val="bg1"/>
                </a:solidFill>
              </a:rPr>
              <a:t>Separate code into collapsible sections</a:t>
            </a:r>
          </a:p>
          <a:p>
            <a:pPr marL="342900"/>
            <a:r>
              <a:rPr lang="en-US" sz="1400" dirty="0">
                <a:solidFill>
                  <a:schemeClr val="bg1"/>
                </a:solidFill>
              </a:rPr>
              <a:t>&lt;CTRL&gt; + M to collapse/expand all regions</a:t>
            </a:r>
          </a:p>
          <a:p>
            <a:pPr marL="342900"/>
            <a:r>
              <a:rPr lang="en-US" sz="1400" dirty="0">
                <a:solidFill>
                  <a:schemeClr val="bg1"/>
                </a:solidFill>
              </a:rPr>
              <a:t>Collapsing regions only affects readability, not </a:t>
            </a:r>
            <a:r>
              <a:rPr lang="en-US" sz="1400" dirty="0" err="1">
                <a:solidFill>
                  <a:schemeClr val="bg1"/>
                </a:solidFill>
              </a:rPr>
              <a:t>runability</a:t>
            </a:r>
            <a:endParaRPr lang="en-US" sz="1400" dirty="0">
              <a:solidFill>
                <a:schemeClr val="bg1"/>
              </a:solidFill>
            </a:endParaRP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spcAft>
                <a:spcPts val="600"/>
              </a:spcAft>
            </a:pPr>
            <a:r>
              <a:rPr lang="en-US" dirty="0">
                <a:solidFill>
                  <a:schemeClr val="accent6"/>
                </a:solidFill>
                <a:hlinkClick r:id="rId2">
                  <a:extLst>
                    <a:ext uri="{A12FA001-AC4F-418D-AE19-62706E023703}">
                      <ahyp:hlinkClr xmlns:ahyp="http://schemas.microsoft.com/office/drawing/2018/hyperlinkcolor" val="tx"/>
                    </a:ext>
                  </a:extLst>
                </a:hlinkClick>
              </a:rPr>
              <a:t>https://devblogs.microsoft.com/scripting/use-regions-in-powershell-ise-2/</a:t>
            </a:r>
            <a:endParaRPr lang="en-US" dirty="0">
              <a:solidFill>
                <a:schemeClr val="accent6"/>
              </a:solidFill>
            </a:endParaRPr>
          </a:p>
        </p:txBody>
      </p:sp>
      <p:pic>
        <p:nvPicPr>
          <p:cNvPr id="7" name="Picture 6" descr="Text&#10;&#10;Description automatically generated">
            <a:extLst>
              <a:ext uri="{FF2B5EF4-FFF2-40B4-BE49-F238E27FC236}">
                <a16:creationId xmlns:a16="http://schemas.microsoft.com/office/drawing/2014/main" id="{EFDEAC35-1C17-4B5E-86AA-6B85B7A8A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410" y="2326657"/>
            <a:ext cx="2832131" cy="3790265"/>
          </a:xfrm>
          <a:prstGeom prst="rect">
            <a:avLst/>
          </a:prstGeom>
          <a:ln w="38100">
            <a:solidFill>
              <a:schemeClr val="accent5"/>
            </a:solidFill>
          </a:ln>
        </p:spPr>
      </p:pic>
    </p:spTree>
    <p:extLst>
      <p:ext uri="{BB962C8B-B14F-4D97-AF65-F5344CB8AC3E}">
        <p14:creationId xmlns:p14="http://schemas.microsoft.com/office/powerpoint/2010/main" val="31669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Command Syntax</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&lt;command-name&gt; -&lt;Required Parameter Name&gt; &lt;Required Parameter Value&gt;</a:t>
            </a:r>
          </a:p>
          <a:p>
            <a:pPr marL="0"/>
            <a:r>
              <a:rPr lang="en-US" sz="1400" dirty="0">
                <a:solidFill>
                  <a:schemeClr val="bg1"/>
                </a:solidFill>
              </a:rPr>
              <a:t>[-&lt;Optional Parameter Name&gt; &lt;Optional Parameter Value&gt;]</a:t>
            </a:r>
          </a:p>
          <a:p>
            <a:pPr marL="0"/>
            <a:r>
              <a:rPr lang="en-US" sz="1400" dirty="0">
                <a:solidFill>
                  <a:schemeClr val="bg1"/>
                </a:solidFill>
              </a:rPr>
              <a:t>[-&lt;Optional Switch Parameters&gt;]</a:t>
            </a:r>
          </a:p>
          <a:p>
            <a:pPr marL="0"/>
            <a:r>
              <a:rPr lang="en-US" sz="1400" dirty="0">
                <a:solidFill>
                  <a:schemeClr val="bg1"/>
                </a:solidFill>
              </a:rPr>
              <a:t>[-&lt;Optional Parameter Name&gt;] &lt;Required Parameter Value&gt;</a:t>
            </a:r>
          </a:p>
        </p:txBody>
      </p:sp>
      <p:pic>
        <p:nvPicPr>
          <p:cNvPr id="3" name="Picture 2">
            <a:extLst>
              <a:ext uri="{FF2B5EF4-FFF2-40B4-BE49-F238E27FC236}">
                <a16:creationId xmlns:a16="http://schemas.microsoft.com/office/drawing/2014/main" id="{16DA778C-7EC8-414D-BE6B-1CA15EACF64D}"/>
              </a:ext>
            </a:extLst>
          </p:cNvPr>
          <p:cNvPicPr>
            <a:picLocks noChangeAspect="1"/>
          </p:cNvPicPr>
          <p:nvPr/>
        </p:nvPicPr>
        <p:blipFill>
          <a:blip r:embed="rId2"/>
          <a:stretch>
            <a:fillRect/>
          </a:stretch>
        </p:blipFill>
        <p:spPr>
          <a:xfrm>
            <a:off x="83553" y="3137926"/>
            <a:ext cx="12024890" cy="961992"/>
          </a:xfrm>
          <a:prstGeom prst="rect">
            <a:avLst/>
          </a:prstGeom>
          <a:ln w="38100">
            <a:solidFill>
              <a:schemeClr val="accent5"/>
            </a:solidFill>
          </a:ln>
        </p:spPr>
      </p:pic>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3">
                  <a:extLst>
                    <a:ext uri="{A12FA001-AC4F-418D-AE19-62706E023703}">
                      <ahyp:hlinkClr xmlns:ahyp="http://schemas.microsoft.com/office/drawing/2018/hyperlinkcolor" val="tx"/>
                    </a:ext>
                  </a:extLst>
                </a:hlinkClick>
              </a:rPr>
              <a:t>https://docs.microsoft.com/en-us/powershell/module/microsoft.powershell.core/about/about_command_syntax</a:t>
            </a:r>
            <a:endParaRPr lang="en-US" sz="1800" dirty="0">
              <a:solidFill>
                <a:schemeClr val="accent6"/>
              </a:solidFill>
            </a:endParaRPr>
          </a:p>
        </p:txBody>
      </p:sp>
      <p:pic>
        <p:nvPicPr>
          <p:cNvPr id="5" name="Picture 4">
            <a:extLst>
              <a:ext uri="{FF2B5EF4-FFF2-40B4-BE49-F238E27FC236}">
                <a16:creationId xmlns:a16="http://schemas.microsoft.com/office/drawing/2014/main" id="{0B182EBF-AB97-43F9-845E-9C261C878592}"/>
              </a:ext>
            </a:extLst>
          </p:cNvPr>
          <p:cNvPicPr>
            <a:picLocks noChangeAspect="1"/>
          </p:cNvPicPr>
          <p:nvPr/>
        </p:nvPicPr>
        <p:blipFill>
          <a:blip r:embed="rId4"/>
          <a:stretch>
            <a:fillRect/>
          </a:stretch>
        </p:blipFill>
        <p:spPr>
          <a:xfrm>
            <a:off x="83552" y="4743627"/>
            <a:ext cx="12024891" cy="364793"/>
          </a:xfrm>
          <a:prstGeom prst="rect">
            <a:avLst/>
          </a:prstGeom>
          <a:ln w="38100">
            <a:solidFill>
              <a:schemeClr val="accent5"/>
            </a:solidFill>
          </a:ln>
        </p:spPr>
      </p:pic>
    </p:spTree>
    <p:extLst>
      <p:ext uri="{BB962C8B-B14F-4D97-AF65-F5344CB8AC3E}">
        <p14:creationId xmlns:p14="http://schemas.microsoft.com/office/powerpoint/2010/main" val="362209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Splatting</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Remove the need for horizontal scrolling</a:t>
            </a:r>
          </a:p>
          <a:p>
            <a:pPr marL="0"/>
            <a:r>
              <a:rPr lang="en-US" sz="1400" dirty="0">
                <a:solidFill>
                  <a:schemeClr val="bg1"/>
                </a:solidFill>
              </a:rPr>
              <a:t>Remove the need for backticks (or troubleshooting forgotten backticks…)</a:t>
            </a:r>
          </a:p>
          <a:p>
            <a:pPr marL="0"/>
            <a:r>
              <a:rPr lang="en-US" sz="1400" dirty="0">
                <a:solidFill>
                  <a:schemeClr val="bg1"/>
                </a:solidFill>
              </a:rPr>
              <a:t>Cleaner look to the script</a:t>
            </a: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https://docs.microsoft.com/en-us/powershell/module/microsoft.powershell.core/about/about_splatting</a:t>
            </a:r>
            <a:endParaRPr lang="en-US" sz="1800" dirty="0">
              <a:solidFill>
                <a:schemeClr val="accent6"/>
              </a:solidFill>
            </a:endParaRPr>
          </a:p>
        </p:txBody>
      </p:sp>
      <p:pic>
        <p:nvPicPr>
          <p:cNvPr id="18" name="Picture 17">
            <a:extLst>
              <a:ext uri="{FF2B5EF4-FFF2-40B4-BE49-F238E27FC236}">
                <a16:creationId xmlns:a16="http://schemas.microsoft.com/office/drawing/2014/main" id="{F5E782EA-0825-4A85-8FB0-D2C6BFAB0DF0}"/>
              </a:ext>
            </a:extLst>
          </p:cNvPr>
          <p:cNvPicPr>
            <a:picLocks noChangeAspect="1"/>
          </p:cNvPicPr>
          <p:nvPr/>
        </p:nvPicPr>
        <p:blipFill>
          <a:blip r:embed="rId3"/>
          <a:stretch>
            <a:fillRect/>
          </a:stretch>
        </p:blipFill>
        <p:spPr>
          <a:xfrm>
            <a:off x="141316" y="2486722"/>
            <a:ext cx="11593484" cy="2670551"/>
          </a:xfrm>
          <a:prstGeom prst="rect">
            <a:avLst/>
          </a:prstGeom>
          <a:ln w="38100">
            <a:solidFill>
              <a:schemeClr val="accent5"/>
            </a:solidFill>
          </a:ln>
        </p:spPr>
      </p:pic>
      <p:pic>
        <p:nvPicPr>
          <p:cNvPr id="20" name="Picture 19">
            <a:extLst>
              <a:ext uri="{FF2B5EF4-FFF2-40B4-BE49-F238E27FC236}">
                <a16:creationId xmlns:a16="http://schemas.microsoft.com/office/drawing/2014/main" id="{7138E087-7865-45E1-832E-0AEE403FAE78}"/>
              </a:ext>
            </a:extLst>
          </p:cNvPr>
          <p:cNvPicPr>
            <a:picLocks noChangeAspect="1"/>
          </p:cNvPicPr>
          <p:nvPr/>
        </p:nvPicPr>
        <p:blipFill>
          <a:blip r:embed="rId4"/>
          <a:stretch>
            <a:fillRect/>
          </a:stretch>
        </p:blipFill>
        <p:spPr>
          <a:xfrm>
            <a:off x="7705897" y="2476629"/>
            <a:ext cx="4254808" cy="3635817"/>
          </a:xfrm>
          <a:prstGeom prst="rect">
            <a:avLst/>
          </a:prstGeom>
          <a:ln w="38100">
            <a:solidFill>
              <a:schemeClr val="accent5"/>
            </a:solidFill>
          </a:ln>
        </p:spPr>
      </p:pic>
      <p:pic>
        <p:nvPicPr>
          <p:cNvPr id="16" name="Picture 15">
            <a:extLst>
              <a:ext uri="{FF2B5EF4-FFF2-40B4-BE49-F238E27FC236}">
                <a16:creationId xmlns:a16="http://schemas.microsoft.com/office/drawing/2014/main" id="{23AF3A33-C0AB-42F7-B0F9-9B2CAAC823DE}"/>
              </a:ext>
            </a:extLst>
          </p:cNvPr>
          <p:cNvPicPr>
            <a:picLocks noChangeAspect="1"/>
          </p:cNvPicPr>
          <p:nvPr/>
        </p:nvPicPr>
        <p:blipFill>
          <a:blip r:embed="rId5"/>
          <a:stretch>
            <a:fillRect/>
          </a:stretch>
        </p:blipFill>
        <p:spPr>
          <a:xfrm>
            <a:off x="3016006" y="2484182"/>
            <a:ext cx="4523633" cy="3657680"/>
          </a:xfrm>
          <a:prstGeom prst="rect">
            <a:avLst/>
          </a:prstGeom>
          <a:ln w="38100">
            <a:solidFill>
              <a:schemeClr val="accent5"/>
            </a:solidFill>
          </a:ln>
        </p:spPr>
      </p:pic>
    </p:spTree>
    <p:extLst>
      <p:ext uri="{BB962C8B-B14F-4D97-AF65-F5344CB8AC3E}">
        <p14:creationId xmlns:p14="http://schemas.microsoft.com/office/powerpoint/2010/main" val="346820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Get-Help</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500" dirty="0">
                <a:solidFill>
                  <a:schemeClr val="bg1"/>
                </a:solidFill>
              </a:rPr>
              <a:t>PS C:\&gt; Get-Help New-</a:t>
            </a:r>
            <a:r>
              <a:rPr lang="en-US" sz="1500" dirty="0" err="1">
                <a:solidFill>
                  <a:schemeClr val="bg1"/>
                </a:solidFill>
              </a:rPr>
              <a:t>ADUser</a:t>
            </a:r>
            <a:endParaRPr lang="en-US" sz="1500" dirty="0">
              <a:solidFill>
                <a:schemeClr val="bg1"/>
              </a:solidFill>
            </a:endParaRPr>
          </a:p>
          <a:p>
            <a:pPr marL="0"/>
            <a:r>
              <a:rPr lang="en-US" sz="1500" dirty="0">
                <a:solidFill>
                  <a:schemeClr val="bg1"/>
                </a:solidFill>
              </a:rPr>
              <a:t>PS C:\&gt; Get-Help New-</a:t>
            </a:r>
            <a:r>
              <a:rPr lang="en-US" sz="1500" dirty="0" err="1">
                <a:solidFill>
                  <a:schemeClr val="bg1"/>
                </a:solidFill>
              </a:rPr>
              <a:t>ADUser</a:t>
            </a:r>
            <a:r>
              <a:rPr lang="en-US" sz="1500" dirty="0">
                <a:solidFill>
                  <a:schemeClr val="bg1"/>
                </a:solidFill>
              </a:rPr>
              <a:t> -Examples</a:t>
            </a:r>
          </a:p>
          <a:p>
            <a:pPr marL="0"/>
            <a:r>
              <a:rPr lang="en-US" sz="1500" dirty="0">
                <a:solidFill>
                  <a:schemeClr val="bg1"/>
                </a:solidFill>
              </a:rPr>
              <a:t>PS C:\&gt; Get-Help New-</a:t>
            </a:r>
            <a:r>
              <a:rPr lang="en-US" sz="1500" dirty="0" err="1">
                <a:solidFill>
                  <a:schemeClr val="bg1"/>
                </a:solidFill>
              </a:rPr>
              <a:t>ADUser</a:t>
            </a:r>
            <a:r>
              <a:rPr lang="en-US" sz="1500" dirty="0">
                <a:solidFill>
                  <a:schemeClr val="bg1"/>
                </a:solidFill>
              </a:rPr>
              <a:t> -Full</a:t>
            </a:r>
          </a:p>
          <a:p>
            <a:pPr marL="0"/>
            <a:r>
              <a:rPr lang="en-US" sz="1500" dirty="0">
                <a:solidFill>
                  <a:schemeClr val="bg1"/>
                </a:solidFill>
              </a:rPr>
              <a:t>PS C:\&gt; Get-Help New-</a:t>
            </a:r>
            <a:r>
              <a:rPr lang="en-US" sz="1500" dirty="0" err="1">
                <a:solidFill>
                  <a:schemeClr val="bg1"/>
                </a:solidFill>
              </a:rPr>
              <a:t>ADUser</a:t>
            </a:r>
            <a:r>
              <a:rPr lang="en-US" sz="1500" dirty="0">
                <a:solidFill>
                  <a:schemeClr val="bg1"/>
                </a:solidFill>
              </a:rPr>
              <a:t> -</a:t>
            </a:r>
            <a:r>
              <a:rPr lang="en-US" sz="1500" dirty="0" err="1">
                <a:solidFill>
                  <a:schemeClr val="bg1"/>
                </a:solidFill>
              </a:rPr>
              <a:t>ShowWindow</a:t>
            </a:r>
            <a:endParaRPr lang="en-US" sz="1500" dirty="0">
              <a:solidFill>
                <a:schemeClr val="bg1"/>
              </a:solidFill>
            </a:endParaRPr>
          </a:p>
          <a:p>
            <a:pPr marL="0"/>
            <a:r>
              <a:rPr lang="en-US" sz="1500" dirty="0">
                <a:solidFill>
                  <a:schemeClr val="bg1"/>
                </a:solidFill>
              </a:rPr>
              <a:t>PS C:\&gt; Get-Help New-</a:t>
            </a:r>
            <a:r>
              <a:rPr lang="en-US" sz="1500" dirty="0" err="1">
                <a:solidFill>
                  <a:schemeClr val="bg1"/>
                </a:solidFill>
              </a:rPr>
              <a:t>ADUser</a:t>
            </a:r>
            <a:r>
              <a:rPr lang="en-US" sz="1500" dirty="0">
                <a:solidFill>
                  <a:schemeClr val="bg1"/>
                </a:solidFill>
              </a:rPr>
              <a:t> -Online</a:t>
            </a: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https://docs.microsoft.com/en-us/powershell/module/microsoft.powershell.core/get-help</a:t>
            </a:r>
            <a:endParaRPr lang="en-US" sz="1800" dirty="0">
              <a:solidFill>
                <a:schemeClr val="accent6"/>
              </a:solidFill>
            </a:endParaRPr>
          </a:p>
        </p:txBody>
      </p:sp>
      <p:sp>
        <p:nvSpPr>
          <p:cNvPr id="8" name="TextBox 7">
            <a:extLst>
              <a:ext uri="{FF2B5EF4-FFF2-40B4-BE49-F238E27FC236}">
                <a16:creationId xmlns:a16="http://schemas.microsoft.com/office/drawing/2014/main" id="{B49C0837-8407-4519-B746-FDCD1AF60979}"/>
              </a:ext>
            </a:extLst>
          </p:cNvPr>
          <p:cNvSpPr txBox="1"/>
          <p:nvPr/>
        </p:nvSpPr>
        <p:spPr>
          <a:xfrm>
            <a:off x="2" y="2285542"/>
            <a:ext cx="12191998" cy="369332"/>
          </a:xfrm>
          <a:prstGeom prst="rect">
            <a:avLst/>
          </a:prstGeom>
          <a:noFill/>
        </p:spPr>
        <p:txBody>
          <a:bodyPr wrap="square">
            <a:spAutoFit/>
          </a:bodyPr>
          <a:lstStyle/>
          <a:p>
            <a:pPr algn="ctr"/>
            <a:r>
              <a:rPr lang="en-US" sz="1800" dirty="0">
                <a:solidFill>
                  <a:schemeClr val="accent6"/>
                </a:solidFill>
                <a:hlinkClick r:id="rId3">
                  <a:extLst>
                    <a:ext uri="{A12FA001-AC4F-418D-AE19-62706E023703}">
                      <ahyp:hlinkClr xmlns:ahyp="http://schemas.microsoft.com/office/drawing/2018/hyperlinkcolor" val="tx"/>
                    </a:ext>
                  </a:extLst>
                </a:hlinkClick>
              </a:rPr>
              <a:t>https://docs.microsoft.com/en-us/powershell/scripting/learn/ps101/02-help-system</a:t>
            </a:r>
            <a:endParaRPr lang="en-US" sz="1800" dirty="0">
              <a:solidFill>
                <a:schemeClr val="accent6"/>
              </a:solidFill>
            </a:endParaRPr>
          </a:p>
        </p:txBody>
      </p:sp>
      <p:pic>
        <p:nvPicPr>
          <p:cNvPr id="5" name="Picture 4" descr="A screen shot of a video game&#10;&#10;Description automatically generated with medium confidence">
            <a:extLst>
              <a:ext uri="{FF2B5EF4-FFF2-40B4-BE49-F238E27FC236}">
                <a16:creationId xmlns:a16="http://schemas.microsoft.com/office/drawing/2014/main" id="{CA0FBD73-B379-48EA-A4D4-3B1A48D04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154" y="2654538"/>
            <a:ext cx="6199687" cy="3487324"/>
          </a:xfrm>
          <a:prstGeom prst="rect">
            <a:avLst/>
          </a:prstGeom>
          <a:ln w="38100">
            <a:solidFill>
              <a:schemeClr val="accent5"/>
            </a:solidFill>
          </a:ln>
        </p:spPr>
      </p:pic>
    </p:spTree>
    <p:extLst>
      <p:ext uri="{BB962C8B-B14F-4D97-AF65-F5344CB8AC3E}">
        <p14:creationId xmlns:p14="http://schemas.microsoft.com/office/powerpoint/2010/main" val="90775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Get-Command</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PS C:\&gt; Get-Command -Module </a:t>
            </a:r>
            <a:r>
              <a:rPr lang="en-US" sz="1400" dirty="0" err="1">
                <a:solidFill>
                  <a:schemeClr val="bg1"/>
                </a:solidFill>
              </a:rPr>
              <a:t>ActiveDirectory</a:t>
            </a:r>
            <a:endParaRPr lang="en-US" sz="1400" dirty="0">
              <a:solidFill>
                <a:schemeClr val="bg1"/>
              </a:solidFill>
            </a:endParaRPr>
          </a:p>
          <a:p>
            <a:pPr marL="0"/>
            <a:r>
              <a:rPr lang="en-US" sz="1400" dirty="0">
                <a:solidFill>
                  <a:schemeClr val="bg1"/>
                </a:solidFill>
              </a:rPr>
              <a:t>PS C:\&gt; Get-Command -Verb New</a:t>
            </a:r>
          </a:p>
          <a:p>
            <a:pPr marL="0"/>
            <a:r>
              <a:rPr lang="en-US" sz="1400" dirty="0">
                <a:solidFill>
                  <a:schemeClr val="bg1"/>
                </a:solidFill>
              </a:rPr>
              <a:t>PS C:\&gt; Get-Command -Verb New -Noun AD*</a:t>
            </a:r>
          </a:p>
          <a:p>
            <a:pPr marL="0"/>
            <a:r>
              <a:rPr lang="en-US" sz="1400" dirty="0">
                <a:solidFill>
                  <a:schemeClr val="bg1"/>
                </a:solidFill>
              </a:rPr>
              <a:t>PS C:\&gt; Get-Command New-AD*</a:t>
            </a:r>
          </a:p>
          <a:p>
            <a:pPr marL="0"/>
            <a:r>
              <a:rPr lang="en-US" sz="1400" dirty="0">
                <a:solidFill>
                  <a:schemeClr val="bg1"/>
                </a:solidFill>
              </a:rPr>
              <a:t>PS C:\&gt; Get-Command New-</a:t>
            </a:r>
            <a:r>
              <a:rPr lang="en-US" sz="1400" dirty="0" err="1">
                <a:solidFill>
                  <a:schemeClr val="bg1"/>
                </a:solidFill>
              </a:rPr>
              <a:t>ADUser</a:t>
            </a:r>
            <a:endParaRPr lang="en-US" sz="1400" dirty="0">
              <a:solidFill>
                <a:schemeClr val="bg1"/>
              </a:solidFill>
            </a:endParaRP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https://docs.microsoft.com/en-us/powershell/module/microsoft.powershell.core/get-command</a:t>
            </a:r>
            <a:endParaRPr lang="en-US" sz="1800" dirty="0">
              <a:solidFill>
                <a:schemeClr val="accent6"/>
              </a:solidFill>
            </a:endParaRPr>
          </a:p>
        </p:txBody>
      </p:sp>
    </p:spTree>
    <p:extLst>
      <p:ext uri="{BB962C8B-B14F-4D97-AF65-F5344CB8AC3E}">
        <p14:creationId xmlns:p14="http://schemas.microsoft.com/office/powerpoint/2010/main" val="307219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Get-Member</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PS C:\&gt; &lt;cmdlet&gt; | Get-Member</a:t>
            </a:r>
          </a:p>
          <a:p>
            <a:pPr marL="0"/>
            <a:endParaRPr lang="en-US" sz="1400" dirty="0">
              <a:solidFill>
                <a:schemeClr val="bg1"/>
              </a:solidFill>
            </a:endParaRPr>
          </a:p>
          <a:p>
            <a:pPr marL="0"/>
            <a:r>
              <a:rPr lang="en-US" sz="1400" dirty="0">
                <a:solidFill>
                  <a:schemeClr val="bg1"/>
                </a:solidFill>
              </a:rPr>
              <a:t>Caveat</a:t>
            </a:r>
          </a:p>
          <a:p>
            <a:pPr marL="0"/>
            <a:r>
              <a:rPr lang="en-US" sz="1400" dirty="0">
                <a:solidFill>
                  <a:schemeClr val="bg1"/>
                </a:solidFill>
              </a:rPr>
              <a:t>PS C:\&gt; Get-</a:t>
            </a:r>
            <a:r>
              <a:rPr lang="en-US" sz="1400" dirty="0" err="1">
                <a:solidFill>
                  <a:schemeClr val="bg1"/>
                </a:solidFill>
              </a:rPr>
              <a:t>ADUser</a:t>
            </a:r>
            <a:r>
              <a:rPr lang="en-US" sz="1400" dirty="0">
                <a:solidFill>
                  <a:schemeClr val="bg1"/>
                </a:solidFill>
              </a:rPr>
              <a:t> </a:t>
            </a:r>
            <a:r>
              <a:rPr lang="en-US" sz="1400" dirty="0" err="1">
                <a:solidFill>
                  <a:schemeClr val="bg1"/>
                </a:solidFill>
              </a:rPr>
              <a:t>cthomas</a:t>
            </a:r>
            <a:r>
              <a:rPr lang="en-US" sz="1400" dirty="0">
                <a:solidFill>
                  <a:schemeClr val="bg1"/>
                </a:solidFill>
              </a:rPr>
              <a:t> | Get-Member</a:t>
            </a:r>
          </a:p>
          <a:p>
            <a:pPr marL="0"/>
            <a:r>
              <a:rPr lang="en-US" sz="1400" dirty="0">
                <a:solidFill>
                  <a:schemeClr val="bg1"/>
                </a:solidFill>
              </a:rPr>
              <a:t>vs.</a:t>
            </a:r>
          </a:p>
          <a:p>
            <a:pPr marL="0"/>
            <a:r>
              <a:rPr lang="en-US" sz="1400" dirty="0">
                <a:solidFill>
                  <a:schemeClr val="bg1"/>
                </a:solidFill>
              </a:rPr>
              <a:t>PS C:\&gt; Get-</a:t>
            </a:r>
            <a:r>
              <a:rPr lang="en-US" sz="1400" dirty="0" err="1">
                <a:solidFill>
                  <a:schemeClr val="bg1"/>
                </a:solidFill>
              </a:rPr>
              <a:t>ADUser</a:t>
            </a:r>
            <a:r>
              <a:rPr lang="en-US" sz="1400" dirty="0">
                <a:solidFill>
                  <a:schemeClr val="bg1"/>
                </a:solidFill>
              </a:rPr>
              <a:t> </a:t>
            </a:r>
            <a:r>
              <a:rPr lang="en-US" sz="1400" dirty="0" err="1">
                <a:solidFill>
                  <a:schemeClr val="bg1"/>
                </a:solidFill>
              </a:rPr>
              <a:t>cthomas</a:t>
            </a:r>
            <a:r>
              <a:rPr lang="en-US" sz="1400" dirty="0">
                <a:solidFill>
                  <a:schemeClr val="bg1"/>
                </a:solidFill>
              </a:rPr>
              <a:t> -Properties * | Get-Member</a:t>
            </a: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https://docs.microsoft.com/en-us/powershell/module/microsoft.powershell.utility/get-member</a:t>
            </a:r>
            <a:endParaRPr lang="en-US" sz="1800" dirty="0">
              <a:solidFill>
                <a:schemeClr val="accent6"/>
              </a:solidFill>
            </a:endParaRPr>
          </a:p>
        </p:txBody>
      </p:sp>
      <p:pic>
        <p:nvPicPr>
          <p:cNvPr id="3" name="Picture 2" descr="Graphical user interface&#10;&#10;Description automatically generated with low confidence">
            <a:extLst>
              <a:ext uri="{FF2B5EF4-FFF2-40B4-BE49-F238E27FC236}">
                <a16:creationId xmlns:a16="http://schemas.microsoft.com/office/drawing/2014/main" id="{162DA388-7A3B-4116-B547-0C4800FF8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629" y="2414225"/>
            <a:ext cx="4067286" cy="3702698"/>
          </a:xfrm>
          <a:prstGeom prst="rect">
            <a:avLst/>
          </a:prstGeom>
        </p:spPr>
      </p:pic>
    </p:spTree>
    <p:extLst>
      <p:ext uri="{BB962C8B-B14F-4D97-AF65-F5344CB8AC3E}">
        <p14:creationId xmlns:p14="http://schemas.microsoft.com/office/powerpoint/2010/main" val="194059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Import-CSV</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SYNTAX:</a:t>
            </a:r>
          </a:p>
          <a:p>
            <a:pPr marL="0"/>
            <a:r>
              <a:rPr lang="en-US" sz="1400" dirty="0">
                <a:solidFill>
                  <a:schemeClr val="bg1"/>
                </a:solidFill>
              </a:rPr>
              <a:t>Import-Csv –Path $</a:t>
            </a:r>
            <a:r>
              <a:rPr lang="en-US" sz="1400" dirty="0" err="1">
                <a:solidFill>
                  <a:schemeClr val="bg1"/>
                </a:solidFill>
              </a:rPr>
              <a:t>insertFilePath</a:t>
            </a:r>
            <a:br>
              <a:rPr lang="en-US" sz="1400" dirty="0">
                <a:solidFill>
                  <a:schemeClr val="bg1"/>
                </a:solidFill>
              </a:rPr>
            </a:br>
            <a:endParaRPr lang="en-US" sz="1400" dirty="0">
              <a:solidFill>
                <a:schemeClr val="bg1"/>
              </a:solidFill>
            </a:endParaRPr>
          </a:p>
          <a:p>
            <a:pPr marL="0"/>
            <a:r>
              <a:rPr lang="en-US" sz="1400" dirty="0">
                <a:solidFill>
                  <a:schemeClr val="bg1"/>
                </a:solidFill>
              </a:rPr>
              <a:t>EXAMPLE:</a:t>
            </a:r>
          </a:p>
          <a:p>
            <a:pPr marL="0"/>
            <a:r>
              <a:rPr lang="en-US" sz="1400" dirty="0">
                <a:solidFill>
                  <a:schemeClr val="bg1"/>
                </a:solidFill>
              </a:rPr>
              <a:t>$students = Import-Csv -Path $</a:t>
            </a:r>
            <a:r>
              <a:rPr lang="en-US" sz="1400" dirty="0" err="1">
                <a:solidFill>
                  <a:schemeClr val="bg1"/>
                </a:solidFill>
              </a:rPr>
              <a:t>insertFilePath</a:t>
            </a:r>
            <a:endParaRPr lang="en-US" sz="1400" dirty="0">
              <a:solidFill>
                <a:schemeClr val="bg1"/>
              </a:solidFill>
            </a:endParaRP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https://docs.microsoft.com/en-us/powershell/module/microsoft.powershell.utility/import-csv</a:t>
            </a:r>
            <a:endParaRPr lang="en-US" dirty="0">
              <a:solidFill>
                <a:schemeClr val="accent6"/>
              </a:solidFill>
            </a:endParaRPr>
          </a:p>
        </p:txBody>
      </p:sp>
      <p:pic>
        <p:nvPicPr>
          <p:cNvPr id="7" name="Content Placeholder 6">
            <a:extLst>
              <a:ext uri="{FF2B5EF4-FFF2-40B4-BE49-F238E27FC236}">
                <a16:creationId xmlns:a16="http://schemas.microsoft.com/office/drawing/2014/main" id="{F519E67A-DC59-484F-BC32-FB3D1AD36E6C}"/>
              </a:ext>
            </a:extLst>
          </p:cNvPr>
          <p:cNvPicPr>
            <a:picLocks noGrp="1" noChangeAspect="1"/>
          </p:cNvPicPr>
          <p:nvPr>
            <p:ph idx="1"/>
          </p:nvPr>
        </p:nvPicPr>
        <p:blipFill>
          <a:blip r:embed="rId3"/>
          <a:stretch>
            <a:fillRect/>
          </a:stretch>
        </p:blipFill>
        <p:spPr>
          <a:xfrm>
            <a:off x="3690877" y="3429000"/>
            <a:ext cx="4810241" cy="892992"/>
          </a:xfrm>
          <a:ln w="38100">
            <a:solidFill>
              <a:schemeClr val="accent5"/>
            </a:solidFill>
          </a:ln>
        </p:spPr>
      </p:pic>
      <p:pic>
        <p:nvPicPr>
          <p:cNvPr id="8" name="Picture 7">
            <a:extLst>
              <a:ext uri="{FF2B5EF4-FFF2-40B4-BE49-F238E27FC236}">
                <a16:creationId xmlns:a16="http://schemas.microsoft.com/office/drawing/2014/main" id="{8E912B5A-E28E-4CB5-8D01-2FEC8325DD78}"/>
              </a:ext>
            </a:extLst>
          </p:cNvPr>
          <p:cNvPicPr>
            <a:picLocks noChangeAspect="1"/>
          </p:cNvPicPr>
          <p:nvPr/>
        </p:nvPicPr>
        <p:blipFill>
          <a:blip r:embed="rId4"/>
          <a:stretch>
            <a:fillRect/>
          </a:stretch>
        </p:blipFill>
        <p:spPr>
          <a:xfrm>
            <a:off x="3690877" y="4733874"/>
            <a:ext cx="4746542" cy="301367"/>
          </a:xfrm>
          <a:prstGeom prst="rect">
            <a:avLst/>
          </a:prstGeom>
          <a:ln w="38100">
            <a:solidFill>
              <a:schemeClr val="accent5"/>
            </a:solidFill>
          </a:ln>
        </p:spPr>
      </p:pic>
    </p:spTree>
    <p:extLst>
      <p:ext uri="{BB962C8B-B14F-4D97-AF65-F5344CB8AC3E}">
        <p14:creationId xmlns:p14="http://schemas.microsoft.com/office/powerpoint/2010/main" val="1080837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Export-CSV</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SYNTAX:</a:t>
            </a:r>
          </a:p>
          <a:p>
            <a:pPr marL="0"/>
            <a:r>
              <a:rPr lang="en-US" sz="1400" dirty="0">
                <a:solidFill>
                  <a:schemeClr val="bg1"/>
                </a:solidFill>
              </a:rPr>
              <a:t>Export-CSV –Path $</a:t>
            </a:r>
            <a:r>
              <a:rPr lang="en-US" sz="1400" dirty="0" err="1">
                <a:solidFill>
                  <a:schemeClr val="bg1"/>
                </a:solidFill>
              </a:rPr>
              <a:t>exportCSVPath</a:t>
            </a:r>
            <a:br>
              <a:rPr lang="en-US" sz="1400" dirty="0">
                <a:solidFill>
                  <a:schemeClr val="bg1"/>
                </a:solidFill>
              </a:rPr>
            </a:br>
            <a:endParaRPr lang="en-US" sz="1400" dirty="0">
              <a:solidFill>
                <a:schemeClr val="bg1"/>
              </a:solidFill>
            </a:endParaRPr>
          </a:p>
          <a:p>
            <a:pPr marL="0"/>
            <a:r>
              <a:rPr lang="en-US" sz="1400" dirty="0">
                <a:solidFill>
                  <a:schemeClr val="bg1"/>
                </a:solidFill>
              </a:rPr>
              <a:t>EXAMPLE:</a:t>
            </a:r>
          </a:p>
          <a:p>
            <a:pPr marL="0"/>
            <a:r>
              <a:rPr lang="en-US" sz="1400" dirty="0">
                <a:solidFill>
                  <a:schemeClr val="bg1"/>
                </a:solidFill>
              </a:rPr>
              <a:t>$array | Export-Csv -Path C:\IISD_IDM\IISD_NEW_STAFF_$currentDate.csv -</a:t>
            </a:r>
            <a:r>
              <a:rPr lang="en-US" sz="1400" dirty="0" err="1">
                <a:solidFill>
                  <a:schemeClr val="bg1"/>
                </a:solidFill>
              </a:rPr>
              <a:t>NoTypeInformation</a:t>
            </a:r>
            <a:r>
              <a:rPr lang="en-US" sz="1400" dirty="0">
                <a:solidFill>
                  <a:schemeClr val="bg1"/>
                </a:solidFill>
              </a:rPr>
              <a:t> -Append -Force</a:t>
            </a: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https://docs.microsoft.com/en-us/powershell/module/microsoft.powershell.utility/export-csv</a:t>
            </a:r>
            <a:endParaRPr lang="en-US" dirty="0">
              <a:solidFill>
                <a:schemeClr val="accent6"/>
              </a:solidFill>
            </a:endParaRPr>
          </a:p>
        </p:txBody>
      </p:sp>
      <p:pic>
        <p:nvPicPr>
          <p:cNvPr id="3" name="Picture 2">
            <a:extLst>
              <a:ext uri="{FF2B5EF4-FFF2-40B4-BE49-F238E27FC236}">
                <a16:creationId xmlns:a16="http://schemas.microsoft.com/office/drawing/2014/main" id="{E3077389-5F24-4705-852B-6C1346EBABF6}"/>
              </a:ext>
            </a:extLst>
          </p:cNvPr>
          <p:cNvPicPr>
            <a:picLocks noChangeAspect="1"/>
          </p:cNvPicPr>
          <p:nvPr/>
        </p:nvPicPr>
        <p:blipFill>
          <a:blip r:embed="rId3"/>
          <a:stretch>
            <a:fillRect/>
          </a:stretch>
        </p:blipFill>
        <p:spPr>
          <a:xfrm>
            <a:off x="2824160" y="3163333"/>
            <a:ext cx="3867150" cy="485775"/>
          </a:xfrm>
          <a:prstGeom prst="rect">
            <a:avLst/>
          </a:prstGeom>
          <a:ln w="38100">
            <a:solidFill>
              <a:schemeClr val="accent5"/>
            </a:solidFill>
          </a:ln>
        </p:spPr>
      </p:pic>
      <p:pic>
        <p:nvPicPr>
          <p:cNvPr id="5" name="Picture 4">
            <a:extLst>
              <a:ext uri="{FF2B5EF4-FFF2-40B4-BE49-F238E27FC236}">
                <a16:creationId xmlns:a16="http://schemas.microsoft.com/office/drawing/2014/main" id="{2DB55C37-7D3A-4B19-8660-1DAAE3066AF5}"/>
              </a:ext>
            </a:extLst>
          </p:cNvPr>
          <p:cNvPicPr>
            <a:picLocks noChangeAspect="1"/>
          </p:cNvPicPr>
          <p:nvPr/>
        </p:nvPicPr>
        <p:blipFill>
          <a:blip r:embed="rId4"/>
          <a:stretch>
            <a:fillRect/>
          </a:stretch>
        </p:blipFill>
        <p:spPr>
          <a:xfrm>
            <a:off x="2824160" y="4111744"/>
            <a:ext cx="5086350" cy="666750"/>
          </a:xfrm>
          <a:prstGeom prst="rect">
            <a:avLst/>
          </a:prstGeom>
          <a:ln w="38100">
            <a:solidFill>
              <a:schemeClr val="accent5"/>
            </a:solidFill>
          </a:ln>
        </p:spPr>
      </p:pic>
      <p:pic>
        <p:nvPicPr>
          <p:cNvPr id="9" name="Picture 8">
            <a:extLst>
              <a:ext uri="{FF2B5EF4-FFF2-40B4-BE49-F238E27FC236}">
                <a16:creationId xmlns:a16="http://schemas.microsoft.com/office/drawing/2014/main" id="{AAC1F241-5530-4F81-A137-F10BBD02EF76}"/>
              </a:ext>
            </a:extLst>
          </p:cNvPr>
          <p:cNvPicPr>
            <a:picLocks noChangeAspect="1"/>
          </p:cNvPicPr>
          <p:nvPr/>
        </p:nvPicPr>
        <p:blipFill>
          <a:blip r:embed="rId5"/>
          <a:stretch>
            <a:fillRect/>
          </a:stretch>
        </p:blipFill>
        <p:spPr>
          <a:xfrm>
            <a:off x="2824160" y="5217991"/>
            <a:ext cx="6543675" cy="304800"/>
          </a:xfrm>
          <a:prstGeom prst="rect">
            <a:avLst/>
          </a:prstGeom>
          <a:ln w="38100">
            <a:solidFill>
              <a:schemeClr val="accent5"/>
            </a:solidFill>
          </a:ln>
        </p:spPr>
      </p:pic>
    </p:spTree>
    <p:extLst>
      <p:ext uri="{BB962C8B-B14F-4D97-AF65-F5344CB8AC3E}">
        <p14:creationId xmlns:p14="http://schemas.microsoft.com/office/powerpoint/2010/main" val="386533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Operators</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A9C4E1D-E85D-43D2-ACF9-53D00EDDA648}"/>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hlinkClick r:id="rId2">
                  <a:extLst>
                    <a:ext uri="{A12FA001-AC4F-418D-AE19-62706E023703}">
                      <ahyp:hlinkClr xmlns:ahyp="http://schemas.microsoft.com/office/drawing/2018/hyperlinkcolor" val="tx"/>
                    </a:ext>
                  </a:extLst>
                </a:hlinkClick>
              </a:rPr>
              <a:t>About Operator Precedence</a:t>
            </a:r>
            <a:endParaRPr lang="en-US" sz="1400" dirty="0">
              <a:solidFill>
                <a:schemeClr val="bg1"/>
              </a:solidFill>
            </a:endParaRPr>
          </a:p>
        </p:txBody>
      </p: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dirty="0">
                <a:solidFill>
                  <a:schemeClr val="accent6"/>
                </a:solidFill>
                <a:hlinkClick r:id="rId3">
                  <a:extLst>
                    <a:ext uri="{A12FA001-AC4F-418D-AE19-62706E023703}">
                      <ahyp:hlinkClr xmlns:ahyp="http://schemas.microsoft.com/office/drawing/2018/hyperlinkcolor" val="tx"/>
                    </a:ext>
                  </a:extLst>
                </a:hlinkClick>
              </a:rPr>
              <a:t>https://docs.microsoft.com/en-us/powershell/module/microsoft.powershell.core/about/about_operators</a:t>
            </a:r>
            <a:endParaRPr lang="en-US" dirty="0">
              <a:solidFill>
                <a:schemeClr val="accent6"/>
              </a:solidFill>
            </a:endParaRPr>
          </a:p>
        </p:txBody>
      </p:sp>
      <p:pic>
        <p:nvPicPr>
          <p:cNvPr id="3" name="Picture 2">
            <a:extLst>
              <a:ext uri="{FF2B5EF4-FFF2-40B4-BE49-F238E27FC236}">
                <a16:creationId xmlns:a16="http://schemas.microsoft.com/office/drawing/2014/main" id="{B80DDDFC-123A-4B32-B3C7-4BA66DF5E5A7}"/>
              </a:ext>
            </a:extLst>
          </p:cNvPr>
          <p:cNvPicPr>
            <a:picLocks noChangeAspect="1"/>
          </p:cNvPicPr>
          <p:nvPr/>
        </p:nvPicPr>
        <p:blipFill>
          <a:blip r:embed="rId4"/>
          <a:stretch>
            <a:fillRect/>
          </a:stretch>
        </p:blipFill>
        <p:spPr>
          <a:xfrm>
            <a:off x="917316" y="2400697"/>
            <a:ext cx="4187855" cy="3674661"/>
          </a:xfrm>
          <a:prstGeom prst="rect">
            <a:avLst/>
          </a:prstGeom>
          <a:ln w="38100">
            <a:solidFill>
              <a:schemeClr val="accent5"/>
            </a:solidFill>
          </a:ln>
        </p:spPr>
      </p:pic>
      <p:pic>
        <p:nvPicPr>
          <p:cNvPr id="5" name="Picture 4">
            <a:extLst>
              <a:ext uri="{FF2B5EF4-FFF2-40B4-BE49-F238E27FC236}">
                <a16:creationId xmlns:a16="http://schemas.microsoft.com/office/drawing/2014/main" id="{C1C43AE4-5DD6-4A6E-A949-D24E0CBE0D97}"/>
              </a:ext>
            </a:extLst>
          </p:cNvPr>
          <p:cNvPicPr>
            <a:picLocks noChangeAspect="1"/>
          </p:cNvPicPr>
          <p:nvPr/>
        </p:nvPicPr>
        <p:blipFill>
          <a:blip r:embed="rId5"/>
          <a:stretch>
            <a:fillRect/>
          </a:stretch>
        </p:blipFill>
        <p:spPr>
          <a:xfrm>
            <a:off x="6098804" y="2400697"/>
            <a:ext cx="5292244" cy="3674661"/>
          </a:xfrm>
          <a:prstGeom prst="rect">
            <a:avLst/>
          </a:prstGeom>
          <a:ln w="38100">
            <a:solidFill>
              <a:schemeClr val="accent5"/>
            </a:solidFill>
          </a:ln>
        </p:spPr>
      </p:pic>
    </p:spTree>
    <p:extLst>
      <p:ext uri="{BB962C8B-B14F-4D97-AF65-F5344CB8AC3E}">
        <p14:creationId xmlns:p14="http://schemas.microsoft.com/office/powerpoint/2010/main" val="3858268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descr="Front steps and columns of a majestic city building">
            <a:extLst>
              <a:ext uri="{FF2B5EF4-FFF2-40B4-BE49-F238E27FC236}">
                <a16:creationId xmlns:a16="http://schemas.microsoft.com/office/drawing/2014/main" id="{C64B76D1-A43F-4A9F-BC68-2549058F4FB4}"/>
              </a:ext>
            </a:extLst>
          </p:cNvPr>
          <p:cNvPicPr>
            <a:picLocks noChangeAspect="1"/>
          </p:cNvPicPr>
          <p:nvPr/>
        </p:nvPicPr>
        <p:blipFill rotWithShape="1">
          <a:blip r:embed="rId2"/>
          <a:srcRect l="10706" r="10703" b="-1"/>
          <a:stretch/>
        </p:blipFill>
        <p:spPr>
          <a:xfrm>
            <a:off x="4117521" y="10"/>
            <a:ext cx="8074479" cy="6857990"/>
          </a:xfrm>
          <a:prstGeom prst="rect">
            <a:avLst/>
          </a:prstGeom>
        </p:spPr>
      </p:pic>
      <p:sp>
        <p:nvSpPr>
          <p:cNvPr id="175" name="Freeform: Shape 16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6" name="Freeform: Shape 16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Title 1">
            <a:extLst>
              <a:ext uri="{FF2B5EF4-FFF2-40B4-BE49-F238E27FC236}">
                <a16:creationId xmlns:a16="http://schemas.microsoft.com/office/drawing/2014/main" id="{4DD54269-2011-4FF0-A217-F2ED36CF5FB9}"/>
              </a:ext>
            </a:extLst>
          </p:cNvPr>
          <p:cNvSpPr txBox="1">
            <a:spLocks/>
          </p:cNvSpPr>
          <p:nvPr/>
        </p:nvSpPr>
        <p:spPr>
          <a:xfrm>
            <a:off x="804672" y="365125"/>
            <a:ext cx="52661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a:t>Step-by-step introduction to Identity Management using PowerShell</a:t>
            </a:r>
          </a:p>
        </p:txBody>
      </p:sp>
      <p:sp>
        <p:nvSpPr>
          <p:cNvPr id="107" name="Subtitle 2">
            <a:extLst>
              <a:ext uri="{FF2B5EF4-FFF2-40B4-BE49-F238E27FC236}">
                <a16:creationId xmlns:a16="http://schemas.microsoft.com/office/drawing/2014/main" id="{55D8F3DC-93E4-4399-8087-4969C3EDE985}"/>
              </a:ext>
            </a:extLst>
          </p:cNvPr>
          <p:cNvSpPr txBox="1">
            <a:spLocks/>
          </p:cNvSpPr>
          <p:nvPr/>
        </p:nvSpPr>
        <p:spPr>
          <a:xfrm>
            <a:off x="804672" y="2022601"/>
            <a:ext cx="3941499" cy="4154361"/>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0" i="0" dirty="0">
                <a:effectLst/>
              </a:rPr>
              <a:t>For several years, Chris Thomas and Eric Krebill have presented at MAEDS events about creating an identity management tool using PowerShell as the foundation. While these sessions were beneficial for some, not everyone had the time or the background knowledge to take what was presented and put it into practice.</a:t>
            </a:r>
          </a:p>
          <a:p>
            <a:pPr marL="0" indent="0">
              <a:buNone/>
            </a:pPr>
            <a:r>
              <a:rPr lang="en-US" sz="1400" b="0" i="0" dirty="0">
                <a:effectLst/>
              </a:rPr>
              <a:t>The purpose of this session will be to take a look at these scripts from the beginning to learn how they work and step-by-step walkthrough of how to make scripts that will be ready to work in your district.</a:t>
            </a:r>
          </a:p>
          <a:p>
            <a:pPr marL="0" indent="0">
              <a:buNone/>
            </a:pPr>
            <a:r>
              <a:rPr lang="en-US" sz="1400" b="0" i="0" dirty="0">
                <a:effectLst/>
              </a:rPr>
              <a:t>This session is intended to be a beginner level session for those with little working knowledge of PowerShell or of how to utilize PowerShell in an identity management system.</a:t>
            </a:r>
            <a:endParaRPr lang="en-US" sz="1400" dirty="0"/>
          </a:p>
        </p:txBody>
      </p:sp>
    </p:spTree>
    <p:extLst>
      <p:ext uri="{BB962C8B-B14F-4D97-AF65-F5344CB8AC3E}">
        <p14:creationId xmlns:p14="http://schemas.microsoft.com/office/powerpoint/2010/main" val="420135834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Comparison Operators</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8312" y="6116923"/>
            <a:ext cx="12191999" cy="369332"/>
          </a:xfrm>
          <a:prstGeom prst="rect">
            <a:avLst/>
          </a:prstGeom>
          <a:noFill/>
        </p:spPr>
        <p:txBody>
          <a:bodyPr wrap="square" rtlCol="0">
            <a:spAutoFit/>
          </a:bodyPr>
          <a:lstStyle/>
          <a:p>
            <a:pPr algn="ctr"/>
            <a:r>
              <a:rPr lang="en-US" u="sng"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https://docs.microsoft.com/en-us/powershell/module/microsoft.powershell.core/about/about_comparison_operators</a:t>
            </a:r>
            <a:endParaRPr lang="en-US" u="sng" dirty="0">
              <a:solidFill>
                <a:schemeClr val="accent6"/>
              </a:solidFill>
            </a:endParaRPr>
          </a:p>
        </p:txBody>
      </p:sp>
      <p:sp>
        <p:nvSpPr>
          <p:cNvPr id="7" name="Content Placeholder 5">
            <a:extLst>
              <a:ext uri="{FF2B5EF4-FFF2-40B4-BE49-F238E27FC236}">
                <a16:creationId xmlns:a16="http://schemas.microsoft.com/office/drawing/2014/main" id="{BA52FDE1-B433-40B0-84DA-3A6103F651F7}"/>
              </a:ext>
            </a:extLst>
          </p:cNvPr>
          <p:cNvSpPr txBox="1">
            <a:spLocks/>
          </p:cNvSpPr>
          <p:nvPr/>
        </p:nvSpPr>
        <p:spPr>
          <a:xfrm>
            <a:off x="623454" y="2559232"/>
            <a:ext cx="11109741" cy="348412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r>
              <a:rPr lang="en-US" sz="1400" dirty="0"/>
              <a:t>-eq		equals</a:t>
            </a:r>
          </a:p>
          <a:p>
            <a:pPr>
              <a:lnSpc>
                <a:spcPct val="100000"/>
              </a:lnSpc>
              <a:spcBef>
                <a:spcPts val="200"/>
              </a:spcBef>
            </a:pPr>
            <a:r>
              <a:rPr lang="en-US" sz="1400" dirty="0"/>
              <a:t>-ne		not equals</a:t>
            </a:r>
          </a:p>
          <a:p>
            <a:pPr>
              <a:lnSpc>
                <a:spcPct val="100000"/>
              </a:lnSpc>
              <a:spcBef>
                <a:spcPts val="200"/>
              </a:spcBef>
            </a:pPr>
            <a:r>
              <a:rPr lang="en-US" sz="1400" dirty="0"/>
              <a:t>-</a:t>
            </a:r>
            <a:r>
              <a:rPr lang="en-US" sz="1400" dirty="0" err="1"/>
              <a:t>gt</a:t>
            </a:r>
            <a:r>
              <a:rPr lang="en-US" sz="1400" dirty="0"/>
              <a:t>		greater than</a:t>
            </a:r>
          </a:p>
          <a:p>
            <a:pPr>
              <a:lnSpc>
                <a:spcPct val="100000"/>
              </a:lnSpc>
              <a:spcBef>
                <a:spcPts val="200"/>
              </a:spcBef>
            </a:pPr>
            <a:r>
              <a:rPr lang="en-US" sz="1400" dirty="0"/>
              <a:t>-</a:t>
            </a:r>
            <a:r>
              <a:rPr lang="en-US" sz="1400" dirty="0" err="1"/>
              <a:t>ge</a:t>
            </a:r>
            <a:r>
              <a:rPr lang="en-US" sz="1400" dirty="0"/>
              <a:t>		greater than or equal</a:t>
            </a:r>
          </a:p>
          <a:p>
            <a:pPr>
              <a:lnSpc>
                <a:spcPct val="100000"/>
              </a:lnSpc>
              <a:spcBef>
                <a:spcPts val="200"/>
              </a:spcBef>
            </a:pPr>
            <a:r>
              <a:rPr lang="en-US" sz="1400" dirty="0"/>
              <a:t>-</a:t>
            </a:r>
            <a:r>
              <a:rPr lang="en-US" sz="1400" dirty="0" err="1"/>
              <a:t>lt</a:t>
            </a:r>
            <a:r>
              <a:rPr lang="en-US" sz="1400" dirty="0"/>
              <a:t>		less than</a:t>
            </a:r>
          </a:p>
          <a:p>
            <a:pPr>
              <a:lnSpc>
                <a:spcPct val="100000"/>
              </a:lnSpc>
              <a:spcBef>
                <a:spcPts val="200"/>
              </a:spcBef>
            </a:pPr>
            <a:r>
              <a:rPr lang="en-US" sz="1400" dirty="0"/>
              <a:t>-le		less than or equal</a:t>
            </a:r>
          </a:p>
          <a:p>
            <a:pPr>
              <a:lnSpc>
                <a:spcPct val="100000"/>
              </a:lnSpc>
              <a:spcBef>
                <a:spcPts val="200"/>
              </a:spcBef>
            </a:pPr>
            <a:r>
              <a:rPr lang="en-US" sz="1400" dirty="0"/>
              <a:t>-like		returns $true if string matches wildcard</a:t>
            </a:r>
          </a:p>
          <a:p>
            <a:pPr>
              <a:lnSpc>
                <a:spcPct val="100000"/>
              </a:lnSpc>
              <a:spcBef>
                <a:spcPts val="200"/>
              </a:spcBef>
            </a:pPr>
            <a:r>
              <a:rPr lang="en-US" sz="1400" dirty="0"/>
              <a:t>-</a:t>
            </a:r>
            <a:r>
              <a:rPr lang="en-US" sz="1400" dirty="0" err="1"/>
              <a:t>notlike</a:t>
            </a:r>
            <a:r>
              <a:rPr lang="en-US" sz="1400" dirty="0"/>
              <a:t>		returns $true if string does not match wildcard</a:t>
            </a:r>
          </a:p>
          <a:p>
            <a:pPr>
              <a:lnSpc>
                <a:spcPct val="100000"/>
              </a:lnSpc>
              <a:spcBef>
                <a:spcPts val="200"/>
              </a:spcBef>
            </a:pPr>
            <a:r>
              <a:rPr lang="en-US" sz="1400" dirty="0"/>
              <a:t>-match		returns $true if string matches regex</a:t>
            </a:r>
          </a:p>
          <a:p>
            <a:pPr>
              <a:lnSpc>
                <a:spcPct val="100000"/>
              </a:lnSpc>
              <a:spcBef>
                <a:spcPts val="200"/>
              </a:spcBef>
            </a:pPr>
            <a:r>
              <a:rPr lang="en-US" sz="1400" dirty="0"/>
              <a:t>-</a:t>
            </a:r>
            <a:r>
              <a:rPr lang="en-US" sz="1400" dirty="0" err="1"/>
              <a:t>notmatch</a:t>
            </a:r>
            <a:r>
              <a:rPr lang="en-US" sz="1400" dirty="0"/>
              <a:t>	returns $true if string does not match regex</a:t>
            </a:r>
          </a:p>
          <a:p>
            <a:pPr>
              <a:lnSpc>
                <a:spcPct val="100000"/>
              </a:lnSpc>
              <a:spcBef>
                <a:spcPts val="200"/>
              </a:spcBef>
            </a:pPr>
            <a:endParaRPr lang="en-US" sz="1400" dirty="0"/>
          </a:p>
          <a:p>
            <a:pPr>
              <a:lnSpc>
                <a:spcPct val="100000"/>
              </a:lnSpc>
              <a:spcBef>
                <a:spcPts val="200"/>
              </a:spcBef>
            </a:pPr>
            <a:endParaRPr lang="en-US" sz="1400" dirty="0"/>
          </a:p>
          <a:p>
            <a:pPr>
              <a:lnSpc>
                <a:spcPct val="100000"/>
              </a:lnSpc>
              <a:spcBef>
                <a:spcPts val="200"/>
              </a:spcBef>
            </a:pPr>
            <a:endParaRPr lang="en-US" sz="1400" dirty="0"/>
          </a:p>
          <a:p>
            <a:pPr>
              <a:lnSpc>
                <a:spcPct val="100000"/>
              </a:lnSpc>
              <a:spcBef>
                <a:spcPts val="200"/>
              </a:spcBef>
            </a:pPr>
            <a:endParaRPr lang="en-US" sz="1400" dirty="0"/>
          </a:p>
          <a:p>
            <a:pPr>
              <a:lnSpc>
                <a:spcPct val="100000"/>
              </a:lnSpc>
              <a:spcBef>
                <a:spcPts val="200"/>
              </a:spcBef>
            </a:pPr>
            <a:r>
              <a:rPr lang="en-US" sz="1400" dirty="0"/>
              <a:t>-contains		returns $true if reference value in a collection</a:t>
            </a:r>
          </a:p>
          <a:p>
            <a:pPr>
              <a:lnSpc>
                <a:spcPct val="100000"/>
              </a:lnSpc>
              <a:spcBef>
                <a:spcPts val="200"/>
              </a:spcBef>
            </a:pPr>
            <a:r>
              <a:rPr lang="en-US" sz="1400" dirty="0"/>
              <a:t>-</a:t>
            </a:r>
            <a:r>
              <a:rPr lang="en-US" sz="1400" dirty="0" err="1"/>
              <a:t>notcontains</a:t>
            </a:r>
            <a:r>
              <a:rPr lang="en-US" sz="1400" dirty="0"/>
              <a:t>	returns $true if reference value not in a collection</a:t>
            </a:r>
          </a:p>
          <a:p>
            <a:pPr>
              <a:lnSpc>
                <a:spcPct val="100000"/>
              </a:lnSpc>
              <a:spcBef>
                <a:spcPts val="200"/>
              </a:spcBef>
            </a:pPr>
            <a:r>
              <a:rPr lang="en-US" sz="1400" dirty="0"/>
              <a:t>-in		returns $true if test value in a collection</a:t>
            </a:r>
          </a:p>
          <a:p>
            <a:pPr>
              <a:lnSpc>
                <a:spcPct val="100000"/>
              </a:lnSpc>
              <a:spcBef>
                <a:spcPts val="200"/>
              </a:spcBef>
            </a:pPr>
            <a:r>
              <a:rPr lang="en-US" sz="1400" dirty="0"/>
              <a:t>-</a:t>
            </a:r>
            <a:r>
              <a:rPr lang="en-US" sz="1400" dirty="0" err="1"/>
              <a:t>notin</a:t>
            </a:r>
            <a:r>
              <a:rPr lang="en-US" sz="1400" dirty="0"/>
              <a:t>		returns $true if test value not in a collection</a:t>
            </a:r>
          </a:p>
          <a:p>
            <a:pPr>
              <a:lnSpc>
                <a:spcPct val="100000"/>
              </a:lnSpc>
              <a:spcBef>
                <a:spcPts val="200"/>
              </a:spcBef>
            </a:pPr>
            <a:r>
              <a:rPr lang="en-US" sz="1400" dirty="0"/>
              <a:t>-replace		replaces a string pattern</a:t>
            </a:r>
          </a:p>
          <a:p>
            <a:pPr>
              <a:lnSpc>
                <a:spcPct val="100000"/>
              </a:lnSpc>
              <a:spcBef>
                <a:spcPts val="200"/>
              </a:spcBef>
            </a:pPr>
            <a:r>
              <a:rPr lang="en-US" sz="1400" dirty="0"/>
              <a:t>-is		returns $true if both objects are the same type</a:t>
            </a:r>
          </a:p>
          <a:p>
            <a:pPr>
              <a:lnSpc>
                <a:spcPct val="100000"/>
              </a:lnSpc>
              <a:spcBef>
                <a:spcPts val="200"/>
              </a:spcBef>
            </a:pPr>
            <a:r>
              <a:rPr lang="en-US" sz="1400" dirty="0"/>
              <a:t>-</a:t>
            </a:r>
            <a:r>
              <a:rPr lang="en-US" sz="1400" dirty="0" err="1"/>
              <a:t>isnot</a:t>
            </a:r>
            <a:r>
              <a:rPr lang="en-US" sz="1400" dirty="0"/>
              <a:t>		returns $true if the objects are not the same type</a:t>
            </a:r>
          </a:p>
        </p:txBody>
      </p:sp>
      <p:sp>
        <p:nvSpPr>
          <p:cNvPr id="8" name="Content Placeholder 2">
            <a:extLst>
              <a:ext uri="{FF2B5EF4-FFF2-40B4-BE49-F238E27FC236}">
                <a16:creationId xmlns:a16="http://schemas.microsoft.com/office/drawing/2014/main" id="{CFAD3239-60E3-4EF1-B3FE-42253548E05A}"/>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By default, all comparison operators are case-insensitive. To make a comparison operator case-sensitive, add a c after the -. For example, -</a:t>
            </a:r>
            <a:r>
              <a:rPr lang="en-US" sz="1400" dirty="0" err="1">
                <a:solidFill>
                  <a:schemeClr val="bg1"/>
                </a:solidFill>
              </a:rPr>
              <a:t>ceq</a:t>
            </a:r>
            <a:r>
              <a:rPr lang="en-US" sz="1400" dirty="0">
                <a:solidFill>
                  <a:schemeClr val="bg1"/>
                </a:solidFill>
              </a:rPr>
              <a:t> is the case-sensitive version of -eq. To make the case-insensitivity explicit, add an </a:t>
            </a:r>
            <a:r>
              <a:rPr lang="en-US" sz="1400" dirty="0" err="1">
                <a:solidFill>
                  <a:schemeClr val="bg1"/>
                </a:solidFill>
              </a:rPr>
              <a:t>i</a:t>
            </a:r>
            <a:r>
              <a:rPr lang="en-US" sz="1400" dirty="0">
                <a:solidFill>
                  <a:schemeClr val="bg1"/>
                </a:solidFill>
              </a:rPr>
              <a:t> before -. For example, -</a:t>
            </a:r>
            <a:r>
              <a:rPr lang="en-US" sz="1400" dirty="0" err="1">
                <a:solidFill>
                  <a:schemeClr val="bg1"/>
                </a:solidFill>
              </a:rPr>
              <a:t>ieq</a:t>
            </a:r>
            <a:r>
              <a:rPr lang="en-US" sz="1400" dirty="0">
                <a:solidFill>
                  <a:schemeClr val="bg1"/>
                </a:solidFill>
              </a:rPr>
              <a:t> is the explicitly case-insensitive version of -eq.</a:t>
            </a:r>
          </a:p>
        </p:txBody>
      </p:sp>
    </p:spTree>
    <p:extLst>
      <p:ext uri="{BB962C8B-B14F-4D97-AF65-F5344CB8AC3E}">
        <p14:creationId xmlns:p14="http://schemas.microsoft.com/office/powerpoint/2010/main" val="2699275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Logical Operators</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u="sng"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https://docs.microsoft.com/en-us/powershell/module/microsoft.powershell.core/about/about_logical_operators</a:t>
            </a:r>
            <a:endParaRPr lang="en-US" u="sng" dirty="0">
              <a:solidFill>
                <a:schemeClr val="accent6"/>
              </a:solidFill>
            </a:endParaRPr>
          </a:p>
        </p:txBody>
      </p:sp>
      <p:sp>
        <p:nvSpPr>
          <p:cNvPr id="8" name="Content Placeholder 2">
            <a:extLst>
              <a:ext uri="{FF2B5EF4-FFF2-40B4-BE49-F238E27FC236}">
                <a16:creationId xmlns:a16="http://schemas.microsoft.com/office/drawing/2014/main" id="{493A1440-0D0A-4CB1-BE27-78FA33643E47}"/>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1400" dirty="0">
                <a:solidFill>
                  <a:schemeClr val="bg1"/>
                </a:solidFill>
              </a:rPr>
              <a:t>The PowerShell logical operators connect expressions and statements, allowing you to use a single expression to test for multiple conditions.</a:t>
            </a:r>
          </a:p>
        </p:txBody>
      </p:sp>
      <p:sp>
        <p:nvSpPr>
          <p:cNvPr id="7" name="Content Placeholder 5">
            <a:extLst>
              <a:ext uri="{FF2B5EF4-FFF2-40B4-BE49-F238E27FC236}">
                <a16:creationId xmlns:a16="http://schemas.microsoft.com/office/drawing/2014/main" id="{5E258AE2-0DB0-45C4-B1D2-D4373CD1E658}"/>
              </a:ext>
            </a:extLst>
          </p:cNvPr>
          <p:cNvSpPr txBox="1">
            <a:spLocks/>
          </p:cNvSpPr>
          <p:nvPr/>
        </p:nvSpPr>
        <p:spPr>
          <a:xfrm>
            <a:off x="623455" y="2559232"/>
            <a:ext cx="10997738" cy="3484121"/>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200"/>
              </a:spcBef>
            </a:pPr>
            <a:r>
              <a:rPr lang="en-US" sz="1400" dirty="0"/>
              <a:t>-and		TRUE when both statements are TRUE</a:t>
            </a:r>
          </a:p>
          <a:p>
            <a:pPr>
              <a:lnSpc>
                <a:spcPct val="100000"/>
              </a:lnSpc>
              <a:spcBef>
                <a:spcPts val="200"/>
              </a:spcBef>
            </a:pPr>
            <a:r>
              <a:rPr lang="en-US" sz="1400" dirty="0"/>
              <a:t>-or		TRUE when either statement is TRUE</a:t>
            </a:r>
          </a:p>
          <a:p>
            <a:pPr>
              <a:lnSpc>
                <a:spcPct val="100000"/>
              </a:lnSpc>
              <a:spcBef>
                <a:spcPts val="200"/>
              </a:spcBef>
            </a:pPr>
            <a:r>
              <a:rPr lang="en-US" sz="1400" dirty="0"/>
              <a:t>-</a:t>
            </a:r>
            <a:r>
              <a:rPr lang="en-US" sz="1400" dirty="0" err="1"/>
              <a:t>xor</a:t>
            </a:r>
            <a:r>
              <a:rPr lang="en-US" sz="1400" dirty="0"/>
              <a:t>		TRUE when only one statement is TRUE</a:t>
            </a:r>
          </a:p>
          <a:p>
            <a:pPr>
              <a:lnSpc>
                <a:spcPct val="100000"/>
              </a:lnSpc>
              <a:spcBef>
                <a:spcPts val="200"/>
              </a:spcBef>
            </a:pPr>
            <a:r>
              <a:rPr lang="en-US" sz="1400" dirty="0"/>
              <a:t>-not		Negates the statements that follows</a:t>
            </a:r>
          </a:p>
          <a:p>
            <a:pPr>
              <a:lnSpc>
                <a:spcPct val="100000"/>
              </a:lnSpc>
              <a:spcBef>
                <a:spcPts val="200"/>
              </a:spcBef>
            </a:pPr>
            <a:r>
              <a:rPr lang="en-US" sz="1400" dirty="0"/>
              <a:t>!		Same as -not</a:t>
            </a:r>
          </a:p>
        </p:txBody>
      </p:sp>
    </p:spTree>
    <p:extLst>
      <p:ext uri="{BB962C8B-B14F-4D97-AF65-F5344CB8AC3E}">
        <p14:creationId xmlns:p14="http://schemas.microsoft.com/office/powerpoint/2010/main" val="3402541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Conditional Statements</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If / </a:t>
            </a:r>
            <a:r>
              <a:rPr lang="en-US" sz="2400" kern="1200" dirty="0" err="1">
                <a:solidFill>
                  <a:schemeClr val="bg1"/>
                </a:solidFill>
                <a:latin typeface="+mj-lt"/>
                <a:ea typeface="+mj-ea"/>
                <a:cs typeface="+mj-cs"/>
              </a:rPr>
              <a:t>ElseIf</a:t>
            </a:r>
            <a:r>
              <a:rPr lang="en-US" sz="2400" kern="1200" dirty="0">
                <a:solidFill>
                  <a:schemeClr val="bg1"/>
                </a:solidFill>
                <a:latin typeface="+mj-lt"/>
                <a:ea typeface="+mj-ea"/>
                <a:cs typeface="+mj-cs"/>
              </a:rPr>
              <a:t> / Else</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u="sng"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https://docs.microsoft.com/en-us/powershell/module/microsoft.powershell.core/about/about_if</a:t>
            </a:r>
            <a:endParaRPr lang="en-US" u="sng"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solidFill>
                  <a:schemeClr val="bg1"/>
                </a:solidFill>
              </a:rPr>
              <a:t>SYNTAX:</a:t>
            </a:r>
          </a:p>
          <a:p>
            <a:pPr marL="0" indent="0">
              <a:buFont typeface="Arial" panose="020B0604020202020204" pitchFamily="34" charset="0"/>
              <a:buNone/>
            </a:pPr>
            <a:r>
              <a:rPr lang="en-US" sz="1400" dirty="0">
                <a:solidFill>
                  <a:schemeClr val="bg1"/>
                </a:solidFill>
              </a:rPr>
              <a:t>If ( $thing –like “*$this*” ) { Do-Stuff }</a:t>
            </a:r>
          </a:p>
        </p:txBody>
      </p:sp>
      <p:pic>
        <p:nvPicPr>
          <p:cNvPr id="3" name="Picture 2">
            <a:extLst>
              <a:ext uri="{FF2B5EF4-FFF2-40B4-BE49-F238E27FC236}">
                <a16:creationId xmlns:a16="http://schemas.microsoft.com/office/drawing/2014/main" id="{A5531B71-0F6C-4BF9-916B-263F741204C0}"/>
              </a:ext>
            </a:extLst>
          </p:cNvPr>
          <p:cNvPicPr>
            <a:picLocks noChangeAspect="1"/>
          </p:cNvPicPr>
          <p:nvPr/>
        </p:nvPicPr>
        <p:blipFill>
          <a:blip r:embed="rId3"/>
          <a:stretch>
            <a:fillRect/>
          </a:stretch>
        </p:blipFill>
        <p:spPr>
          <a:xfrm>
            <a:off x="2642140" y="3256886"/>
            <a:ext cx="6907719" cy="2174465"/>
          </a:xfrm>
          <a:prstGeom prst="rect">
            <a:avLst/>
          </a:prstGeom>
          <a:ln w="38100">
            <a:solidFill>
              <a:schemeClr val="accent5"/>
            </a:solidFill>
          </a:ln>
        </p:spPr>
      </p:pic>
    </p:spTree>
    <p:extLst>
      <p:ext uri="{BB962C8B-B14F-4D97-AF65-F5344CB8AC3E}">
        <p14:creationId xmlns:p14="http://schemas.microsoft.com/office/powerpoint/2010/main" val="397126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Conditional Statements</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Switch</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1" y="6116923"/>
            <a:ext cx="12191999" cy="369332"/>
          </a:xfrm>
          <a:prstGeom prst="rect">
            <a:avLst/>
          </a:prstGeom>
          <a:noFill/>
        </p:spPr>
        <p:txBody>
          <a:bodyPr wrap="square" rtlCol="0">
            <a:spAutoFit/>
          </a:bodyPr>
          <a:lstStyle/>
          <a:p>
            <a:pPr algn="ctr"/>
            <a:r>
              <a:rPr lang="en-US" u="sng"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https://docs.microsoft.com/en-us/powershell/module/microsoft.powershell.core/about/about_switch</a:t>
            </a:r>
            <a:endParaRPr lang="en-US" u="sng"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u="sng" dirty="0">
                <a:solidFill>
                  <a:schemeClr val="bg1"/>
                </a:solidFill>
              </a:rPr>
              <a:t>SYNTAX:</a:t>
            </a:r>
          </a:p>
          <a:p>
            <a:pPr marL="0" indent="0">
              <a:buFont typeface="Arial" panose="020B0604020202020204" pitchFamily="34" charset="0"/>
              <a:buNone/>
            </a:pPr>
            <a:r>
              <a:rPr lang="en-US" sz="1400" b="1" u="sng" dirty="0">
                <a:solidFill>
                  <a:schemeClr val="bg1"/>
                </a:solidFill>
              </a:rPr>
              <a:t>Switch ($thing)</a:t>
            </a:r>
          </a:p>
          <a:p>
            <a:pPr marL="0" indent="0">
              <a:buFont typeface="Arial" panose="020B0604020202020204" pitchFamily="34" charset="0"/>
              <a:buNone/>
            </a:pPr>
            <a:r>
              <a:rPr lang="en-US" sz="1400" b="1" u="sng" dirty="0">
                <a:solidFill>
                  <a:schemeClr val="bg1"/>
                </a:solidFill>
              </a:rPr>
              <a:t>{</a:t>
            </a:r>
          </a:p>
          <a:p>
            <a:pPr marL="0" indent="0">
              <a:buFont typeface="Arial" panose="020B0604020202020204" pitchFamily="34" charset="0"/>
              <a:buNone/>
            </a:pPr>
            <a:r>
              <a:rPr lang="en-US" sz="1400" b="1" u="sng" dirty="0">
                <a:solidFill>
                  <a:schemeClr val="bg1"/>
                </a:solidFill>
              </a:rPr>
              <a:t>Value1 { Do-Stuff }</a:t>
            </a:r>
          </a:p>
          <a:p>
            <a:pPr marL="0" indent="0">
              <a:buFont typeface="Arial" panose="020B0604020202020204" pitchFamily="34" charset="0"/>
              <a:buNone/>
            </a:pPr>
            <a:r>
              <a:rPr lang="en-US" sz="1400" b="1" u="sng" dirty="0">
                <a:solidFill>
                  <a:schemeClr val="bg1"/>
                </a:solidFill>
              </a:rPr>
              <a:t>default { Do-</a:t>
            </a:r>
            <a:r>
              <a:rPr lang="en-US" sz="1400" b="1" u="sng" dirty="0" err="1">
                <a:solidFill>
                  <a:schemeClr val="bg1"/>
                </a:solidFill>
              </a:rPr>
              <a:t>ThisStuffIGuess</a:t>
            </a:r>
            <a:r>
              <a:rPr lang="en-US" sz="1400" b="1" u="sng" dirty="0">
                <a:solidFill>
                  <a:schemeClr val="bg1"/>
                </a:solidFill>
              </a:rPr>
              <a:t> }</a:t>
            </a:r>
          </a:p>
          <a:p>
            <a:pPr marL="0" indent="0">
              <a:buFont typeface="Arial" panose="020B0604020202020204" pitchFamily="34" charset="0"/>
              <a:buNone/>
            </a:pPr>
            <a:r>
              <a:rPr lang="en-US" sz="1400" b="1" u="sng" dirty="0">
                <a:solidFill>
                  <a:schemeClr val="bg1"/>
                </a:solidFill>
              </a:rPr>
              <a:t>}</a:t>
            </a:r>
          </a:p>
        </p:txBody>
      </p:sp>
      <p:pic>
        <p:nvPicPr>
          <p:cNvPr id="8" name="Picture 7">
            <a:extLst>
              <a:ext uri="{FF2B5EF4-FFF2-40B4-BE49-F238E27FC236}">
                <a16:creationId xmlns:a16="http://schemas.microsoft.com/office/drawing/2014/main" id="{12940C45-A5E5-4CBA-899C-E96236EB4860}"/>
              </a:ext>
            </a:extLst>
          </p:cNvPr>
          <p:cNvPicPr>
            <a:picLocks noChangeAspect="1"/>
          </p:cNvPicPr>
          <p:nvPr/>
        </p:nvPicPr>
        <p:blipFill>
          <a:blip r:embed="rId3"/>
          <a:stretch>
            <a:fillRect/>
          </a:stretch>
        </p:blipFill>
        <p:spPr>
          <a:xfrm>
            <a:off x="2567671" y="2491124"/>
            <a:ext cx="5932984" cy="3284615"/>
          </a:xfrm>
          <a:prstGeom prst="rect">
            <a:avLst/>
          </a:prstGeom>
          <a:ln w="38100">
            <a:solidFill>
              <a:schemeClr val="accent5"/>
            </a:solidFill>
          </a:ln>
        </p:spPr>
      </p:pic>
    </p:spTree>
    <p:extLst>
      <p:ext uri="{BB962C8B-B14F-4D97-AF65-F5344CB8AC3E}">
        <p14:creationId xmlns:p14="http://schemas.microsoft.com/office/powerpoint/2010/main" val="238301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Conditional Statements</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Where-Object</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0" y="6079115"/>
            <a:ext cx="12191999" cy="369332"/>
          </a:xfrm>
          <a:prstGeom prst="rect">
            <a:avLst/>
          </a:prstGeom>
          <a:noFill/>
        </p:spPr>
        <p:txBody>
          <a:bodyPr wrap="square" rtlCol="0">
            <a:spAutoFit/>
          </a:bodyPr>
          <a:lstStyle/>
          <a:p>
            <a:pPr algn="ctr"/>
            <a:r>
              <a:rPr lang="en-US" u="sng" dirty="0">
                <a:solidFill>
                  <a:schemeClr val="accent6"/>
                </a:solidFill>
                <a:hlinkClick r:id="rId2">
                  <a:extLst>
                    <a:ext uri="{A12FA001-AC4F-418D-AE19-62706E023703}">
                      <ahyp:hlinkClr xmlns:ahyp="http://schemas.microsoft.com/office/drawing/2018/hyperlinkcolor" val="tx"/>
                    </a:ext>
                  </a:extLst>
                </a:hlinkClick>
              </a:rPr>
              <a:t>https://docs.microsoft.com/en-us/powershell/module/microsoft.powershell.core/where-object</a:t>
            </a:r>
            <a:endParaRPr lang="en-US" u="sng"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solidFill>
                  <a:schemeClr val="bg1"/>
                </a:solidFill>
              </a:rPr>
              <a:t>SYNTAX:</a:t>
            </a:r>
          </a:p>
          <a:p>
            <a:pPr marL="0" indent="0">
              <a:buFont typeface="Arial" panose="020B0604020202020204" pitchFamily="34" charset="0"/>
              <a:buNone/>
            </a:pPr>
            <a:r>
              <a:rPr lang="en-US" sz="1400" b="1" dirty="0">
                <a:solidFill>
                  <a:schemeClr val="bg1"/>
                </a:solidFill>
              </a:rPr>
              <a:t>| Where-Object { $_.Property –eq Statement }</a:t>
            </a:r>
          </a:p>
          <a:p>
            <a:pPr marL="0" indent="0">
              <a:buFont typeface="Arial" panose="020B0604020202020204" pitchFamily="34" charset="0"/>
              <a:buNone/>
            </a:pPr>
            <a:r>
              <a:rPr lang="en-US" sz="1400" b="1" dirty="0">
                <a:solidFill>
                  <a:schemeClr val="bg1"/>
                </a:solidFill>
              </a:rPr>
              <a:t>EXAMPLE:</a:t>
            </a:r>
          </a:p>
          <a:p>
            <a:pPr marL="0" indent="0">
              <a:buFont typeface="Arial" panose="020B0604020202020204" pitchFamily="34" charset="0"/>
              <a:buNone/>
            </a:pPr>
            <a:r>
              <a:rPr lang="en-US" sz="1400" b="1" dirty="0">
                <a:solidFill>
                  <a:schemeClr val="bg1"/>
                </a:solidFill>
              </a:rPr>
              <a:t>Import-CSV –Path C:\scripts\students.csv | ? { $_.</a:t>
            </a:r>
            <a:r>
              <a:rPr lang="en-US" sz="1400" b="1" dirty="0" err="1">
                <a:solidFill>
                  <a:schemeClr val="bg1"/>
                </a:solidFill>
              </a:rPr>
              <a:t>GradeLevel</a:t>
            </a:r>
            <a:r>
              <a:rPr lang="en-US" sz="1400" b="1" dirty="0">
                <a:solidFill>
                  <a:schemeClr val="bg1"/>
                </a:solidFill>
              </a:rPr>
              <a:t> –eq ‘6’ }</a:t>
            </a:r>
          </a:p>
        </p:txBody>
      </p:sp>
    </p:spTree>
    <p:extLst>
      <p:ext uri="{BB962C8B-B14F-4D97-AF65-F5344CB8AC3E}">
        <p14:creationId xmlns:p14="http://schemas.microsoft.com/office/powerpoint/2010/main" val="16279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fontScale="90000"/>
          </a:bodyPr>
          <a:lstStyle/>
          <a:p>
            <a:pPr algn="r"/>
            <a:r>
              <a:rPr lang="en-US" sz="2400" kern="1200" dirty="0">
                <a:solidFill>
                  <a:schemeClr val="bg1"/>
                </a:solidFill>
                <a:latin typeface="+mj-lt"/>
                <a:ea typeface="+mj-ea"/>
                <a:cs typeface="+mj-cs"/>
              </a:rPr>
              <a:t>Flow Control</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Looping Statements</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foreach vs</a:t>
            </a:r>
            <a:br>
              <a:rPr lang="en-US" sz="2400" kern="1200" dirty="0">
                <a:solidFill>
                  <a:schemeClr val="bg1"/>
                </a:solidFill>
                <a:latin typeface="+mj-lt"/>
                <a:ea typeface="+mj-ea"/>
                <a:cs typeface="+mj-cs"/>
              </a:rPr>
            </a:br>
            <a:r>
              <a:rPr lang="en-US" sz="2400" kern="1200" dirty="0" err="1">
                <a:solidFill>
                  <a:schemeClr val="bg1"/>
                </a:solidFill>
                <a:latin typeface="+mj-lt"/>
                <a:ea typeface="+mj-ea"/>
                <a:cs typeface="+mj-cs"/>
              </a:rPr>
              <a:t>ForEach</a:t>
            </a:r>
            <a:r>
              <a:rPr lang="en-US" sz="2400" kern="1200" dirty="0">
                <a:solidFill>
                  <a:schemeClr val="bg1"/>
                </a:solidFill>
                <a:latin typeface="+mj-lt"/>
                <a:ea typeface="+mj-ea"/>
                <a:cs typeface="+mj-cs"/>
              </a:rPr>
              <a:t> (</a:t>
            </a:r>
            <a:r>
              <a:rPr lang="en-US" sz="2400" kern="1200" dirty="0" err="1">
                <a:solidFill>
                  <a:schemeClr val="bg1"/>
                </a:solidFill>
                <a:latin typeface="+mj-lt"/>
                <a:ea typeface="+mj-ea"/>
                <a:cs typeface="+mj-cs"/>
              </a:rPr>
              <a:t>ForEach</a:t>
            </a:r>
            <a:r>
              <a:rPr lang="en-US" sz="2400" kern="1200" dirty="0">
                <a:solidFill>
                  <a:schemeClr val="bg1"/>
                </a:solidFill>
                <a:latin typeface="+mj-lt"/>
                <a:ea typeface="+mj-ea"/>
                <a:cs typeface="+mj-cs"/>
              </a:rPr>
              <a:t>-Object)</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u="sng" dirty="0">
                <a:solidFill>
                  <a:schemeClr val="accent6"/>
                </a:solidFill>
                <a:hlinkClick r:id="rId2">
                  <a:extLst>
                    <a:ext uri="{A12FA001-AC4F-418D-AE19-62706E023703}">
                      <ahyp:hlinkClr xmlns:ahyp="http://schemas.microsoft.com/office/drawing/2018/hyperlinkcolor" val="tx"/>
                    </a:ext>
                  </a:extLst>
                </a:hlinkClick>
              </a:rPr>
              <a:t>Getting to Know </a:t>
            </a:r>
            <a:r>
              <a:rPr lang="en-US" sz="1400" u="sng" dirty="0" err="1">
                <a:solidFill>
                  <a:schemeClr val="accent6"/>
                </a:solidFill>
                <a:hlinkClick r:id="rId2">
                  <a:extLst>
                    <a:ext uri="{A12FA001-AC4F-418D-AE19-62706E023703}">
                      <ahyp:hlinkClr xmlns:ahyp="http://schemas.microsoft.com/office/drawing/2018/hyperlinkcolor" val="tx"/>
                    </a:ext>
                  </a:extLst>
                </a:hlinkClick>
              </a:rPr>
              <a:t>ForEach</a:t>
            </a:r>
            <a:r>
              <a:rPr lang="en-US" sz="1400" u="sng" dirty="0">
                <a:solidFill>
                  <a:schemeClr val="accent6"/>
                </a:solidFill>
                <a:hlinkClick r:id="rId2">
                  <a:extLst>
                    <a:ext uri="{A12FA001-AC4F-418D-AE19-62706E023703}">
                      <ahyp:hlinkClr xmlns:ahyp="http://schemas.microsoft.com/office/drawing/2018/hyperlinkcolor" val="tx"/>
                    </a:ext>
                  </a:extLst>
                </a:hlinkClick>
              </a:rPr>
              <a:t> and </a:t>
            </a:r>
            <a:r>
              <a:rPr lang="en-US" sz="1400" u="sng" dirty="0" err="1">
                <a:solidFill>
                  <a:schemeClr val="accent6"/>
                </a:solidFill>
                <a:hlinkClick r:id="rId2">
                  <a:extLst>
                    <a:ext uri="{A12FA001-AC4F-418D-AE19-62706E023703}">
                      <ahyp:hlinkClr xmlns:ahyp="http://schemas.microsoft.com/office/drawing/2018/hyperlinkcolor" val="tx"/>
                    </a:ext>
                  </a:extLst>
                </a:hlinkClick>
              </a:rPr>
              <a:t>ForEach</a:t>
            </a:r>
            <a:r>
              <a:rPr lang="en-US" sz="1400" u="sng" dirty="0">
                <a:solidFill>
                  <a:schemeClr val="accent6"/>
                </a:solidFill>
                <a:hlinkClick r:id="rId2">
                  <a:extLst>
                    <a:ext uri="{A12FA001-AC4F-418D-AE19-62706E023703}">
                      <ahyp:hlinkClr xmlns:ahyp="http://schemas.microsoft.com/office/drawing/2018/hyperlinkcolor" val="tx"/>
                    </a:ext>
                  </a:extLst>
                </a:hlinkClick>
              </a:rPr>
              <a:t>-Object</a:t>
            </a:r>
            <a:endParaRPr lang="en-US" sz="1400" u="sng" dirty="0">
              <a:solidFill>
                <a:schemeClr val="accent6"/>
              </a:solidFill>
            </a:endParaRPr>
          </a:p>
        </p:txBody>
      </p:sp>
      <p:sp>
        <p:nvSpPr>
          <p:cNvPr id="8" name="Content Placeholder 2">
            <a:extLst>
              <a:ext uri="{FF2B5EF4-FFF2-40B4-BE49-F238E27FC236}">
                <a16:creationId xmlns:a16="http://schemas.microsoft.com/office/drawing/2014/main" id="{6AAB1579-409A-4A80-9474-BD80E6DE3DB0}"/>
              </a:ext>
            </a:extLst>
          </p:cNvPr>
          <p:cNvSpPr>
            <a:spLocks noGrp="1"/>
          </p:cNvSpPr>
          <p:nvPr>
            <p:ph sz="half" idx="1"/>
          </p:nvPr>
        </p:nvSpPr>
        <p:spPr>
          <a:xfrm>
            <a:off x="838200" y="2565183"/>
            <a:ext cx="5181600" cy="3611779"/>
          </a:xfrm>
        </p:spPr>
        <p:txBody>
          <a:bodyPr numCol="1" spcCol="457200" anchor="t">
            <a:normAutofit/>
          </a:bodyPr>
          <a:lstStyle/>
          <a:p>
            <a:r>
              <a:rPr lang="en-US" sz="1600" dirty="0"/>
              <a:t>Get-Help </a:t>
            </a:r>
            <a:r>
              <a:rPr lang="en-US" sz="1600" dirty="0" err="1">
                <a:solidFill>
                  <a:schemeClr val="accent6"/>
                </a:solidFill>
                <a:hlinkClick r:id="rId3">
                  <a:extLst>
                    <a:ext uri="{A12FA001-AC4F-418D-AE19-62706E023703}">
                      <ahyp:hlinkClr xmlns:ahyp="http://schemas.microsoft.com/office/drawing/2018/hyperlinkcolor" val="tx"/>
                    </a:ext>
                  </a:extLst>
                </a:hlinkClick>
              </a:rPr>
              <a:t>about_foreach</a:t>
            </a:r>
            <a:endParaRPr lang="en-US" sz="1600" dirty="0">
              <a:solidFill>
                <a:schemeClr val="accent6"/>
              </a:solidFill>
            </a:endParaRPr>
          </a:p>
          <a:p>
            <a:pPr lvl="1"/>
            <a:r>
              <a:rPr lang="en-US" sz="1600" dirty="0"/>
              <a:t>foreach is a </a:t>
            </a:r>
            <a:r>
              <a:rPr lang="en-US" sz="1600" b="1" dirty="0">
                <a:solidFill>
                  <a:schemeClr val="accent6"/>
                </a:solidFill>
                <a:hlinkClick r:id="rId4">
                  <a:extLst>
                    <a:ext uri="{A12FA001-AC4F-418D-AE19-62706E023703}">
                      <ahyp:hlinkClr xmlns:ahyp="http://schemas.microsoft.com/office/drawing/2018/hyperlinkcolor" val="tx"/>
                    </a:ext>
                  </a:extLst>
                </a:hlinkClick>
              </a:rPr>
              <a:t>language keyword</a:t>
            </a:r>
            <a:endParaRPr lang="en-US" sz="1600" b="1" dirty="0">
              <a:solidFill>
                <a:schemeClr val="accent6"/>
              </a:solidFill>
            </a:endParaRPr>
          </a:p>
          <a:p>
            <a:pPr lvl="1"/>
            <a:r>
              <a:rPr lang="en-US" sz="1600" dirty="0"/>
              <a:t>Less memory efficient</a:t>
            </a:r>
          </a:p>
          <a:p>
            <a:pPr lvl="1"/>
            <a:r>
              <a:rPr lang="en-US" sz="1600" dirty="0"/>
              <a:t>Faster results (if you have the memory for it)</a:t>
            </a:r>
          </a:p>
          <a:p>
            <a:pPr lvl="1"/>
            <a:r>
              <a:rPr lang="en-US" sz="1600" dirty="0"/>
              <a:t>Cannot pass output to another command via the pipeline</a:t>
            </a:r>
            <a:endParaRPr lang="en-US" sz="1600" dirty="0">
              <a:hlinkClick r:id="rId5"/>
            </a:endParaRPr>
          </a:p>
          <a:p>
            <a:pPr marL="0">
              <a:buFont typeface="Arial" panose="020B0604020202020204" pitchFamily="34" charset="0"/>
              <a:buNone/>
            </a:pPr>
            <a:endParaRPr lang="en-US" sz="1600" b="1" u="sng" dirty="0"/>
          </a:p>
          <a:p>
            <a:pPr marL="0">
              <a:buFont typeface="Arial" panose="020B0604020202020204" pitchFamily="34" charset="0"/>
              <a:buNone/>
            </a:pPr>
            <a:r>
              <a:rPr lang="en-US" sz="1600" b="1" u="sng" dirty="0"/>
              <a:t>SYNTAX:</a:t>
            </a:r>
          </a:p>
          <a:p>
            <a:pPr marL="0">
              <a:buFont typeface="Arial" panose="020B0604020202020204" pitchFamily="34" charset="0"/>
              <a:buNone/>
            </a:pPr>
            <a:r>
              <a:rPr lang="en-US" sz="1600" dirty="0"/>
              <a:t>foreach ( $thing in $things ) { Do-Stuff }</a:t>
            </a:r>
            <a:endParaRPr lang="en-US" sz="1600" b="1" u="sng" dirty="0"/>
          </a:p>
          <a:p>
            <a:pPr marL="0">
              <a:buFont typeface="Arial" panose="020B0604020202020204" pitchFamily="34" charset="0"/>
              <a:buNone/>
            </a:pPr>
            <a:r>
              <a:rPr lang="en-US" sz="1600" b="1" u="sng" dirty="0"/>
              <a:t>EXAMPLE:</a:t>
            </a:r>
            <a:endParaRPr lang="en-US" sz="1600" dirty="0"/>
          </a:p>
          <a:p>
            <a:pPr marL="0" indent="0">
              <a:buFont typeface="Arial" panose="020B0604020202020204" pitchFamily="34" charset="0"/>
              <a:buNone/>
            </a:pPr>
            <a:r>
              <a:rPr lang="en-US" sz="1600" dirty="0"/>
              <a:t>Measure-Command { foreach ( $</a:t>
            </a:r>
            <a:r>
              <a:rPr lang="en-US" sz="1600" dirty="0" err="1"/>
              <a:t>i</a:t>
            </a:r>
            <a:r>
              <a:rPr lang="en-US" sz="1600" dirty="0"/>
              <a:t> in ( 1..100000 ) ) { $</a:t>
            </a:r>
            <a:r>
              <a:rPr lang="en-US" sz="1600" dirty="0" err="1"/>
              <a:t>i</a:t>
            </a:r>
            <a:r>
              <a:rPr lang="en-US" sz="1600" dirty="0"/>
              <a:t> } }</a:t>
            </a:r>
          </a:p>
        </p:txBody>
      </p:sp>
      <p:sp>
        <p:nvSpPr>
          <p:cNvPr id="10" name="Content Placeholder 5">
            <a:extLst>
              <a:ext uri="{FF2B5EF4-FFF2-40B4-BE49-F238E27FC236}">
                <a16:creationId xmlns:a16="http://schemas.microsoft.com/office/drawing/2014/main" id="{BA5AC497-B991-4D4E-A88A-CF248EB23338}"/>
              </a:ext>
            </a:extLst>
          </p:cNvPr>
          <p:cNvSpPr txBox="1">
            <a:spLocks/>
          </p:cNvSpPr>
          <p:nvPr/>
        </p:nvSpPr>
        <p:spPr>
          <a:xfrm>
            <a:off x="6172200" y="2565183"/>
            <a:ext cx="5181600" cy="36117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Get-Help </a:t>
            </a:r>
            <a:r>
              <a:rPr lang="en-US" sz="1600" dirty="0" err="1">
                <a:solidFill>
                  <a:schemeClr val="accent6"/>
                </a:solidFill>
                <a:hlinkClick r:id="rId6">
                  <a:extLst>
                    <a:ext uri="{A12FA001-AC4F-418D-AE19-62706E023703}">
                      <ahyp:hlinkClr xmlns:ahyp="http://schemas.microsoft.com/office/drawing/2018/hyperlinkcolor" val="tx"/>
                    </a:ext>
                  </a:extLst>
                </a:hlinkClick>
              </a:rPr>
              <a:t>ForEach</a:t>
            </a:r>
            <a:r>
              <a:rPr lang="en-US" sz="1600" dirty="0">
                <a:solidFill>
                  <a:schemeClr val="accent6"/>
                </a:solidFill>
                <a:hlinkClick r:id="rId6">
                  <a:extLst>
                    <a:ext uri="{A12FA001-AC4F-418D-AE19-62706E023703}">
                      <ahyp:hlinkClr xmlns:ahyp="http://schemas.microsoft.com/office/drawing/2018/hyperlinkcolor" val="tx"/>
                    </a:ext>
                  </a:extLst>
                </a:hlinkClick>
              </a:rPr>
              <a:t>-Object</a:t>
            </a:r>
            <a:endParaRPr lang="en-US" sz="1600" dirty="0">
              <a:solidFill>
                <a:schemeClr val="accent6"/>
              </a:solidFill>
            </a:endParaRPr>
          </a:p>
          <a:p>
            <a:pPr lvl="1"/>
            <a:r>
              <a:rPr lang="en-US" sz="1600" dirty="0" err="1"/>
              <a:t>ForEach</a:t>
            </a:r>
            <a:r>
              <a:rPr lang="en-US" sz="1600" dirty="0"/>
              <a:t> is shorthand for </a:t>
            </a:r>
            <a:r>
              <a:rPr lang="en-US" sz="1600" dirty="0" err="1"/>
              <a:t>ForEach</a:t>
            </a:r>
            <a:r>
              <a:rPr lang="en-US" sz="1600" dirty="0"/>
              <a:t>-Object</a:t>
            </a:r>
          </a:p>
          <a:p>
            <a:pPr lvl="1"/>
            <a:r>
              <a:rPr lang="en-US" sz="1600" dirty="0"/>
              <a:t>% is also shorthand for </a:t>
            </a:r>
            <a:r>
              <a:rPr lang="en-US" sz="1600" dirty="0" err="1"/>
              <a:t>ForEach</a:t>
            </a:r>
            <a:r>
              <a:rPr lang="en-US" sz="1600" dirty="0"/>
              <a:t>-Object</a:t>
            </a:r>
          </a:p>
          <a:p>
            <a:pPr lvl="1"/>
            <a:r>
              <a:rPr lang="en-US" sz="1600" dirty="0"/>
              <a:t>More memory efficient</a:t>
            </a:r>
          </a:p>
          <a:p>
            <a:pPr lvl="1"/>
            <a:r>
              <a:rPr lang="en-US" sz="1600" dirty="0"/>
              <a:t>Slower results</a:t>
            </a:r>
          </a:p>
          <a:p>
            <a:pPr lvl="1"/>
            <a:r>
              <a:rPr lang="en-US" sz="1600" dirty="0"/>
              <a:t>Can pass output to another command via the pipeline</a:t>
            </a:r>
            <a:endParaRPr lang="en-US" sz="1600" b="1" u="sng" dirty="0"/>
          </a:p>
          <a:p>
            <a:pPr marL="0">
              <a:buFont typeface="Arial" panose="020B0604020202020204" pitchFamily="34" charset="0"/>
              <a:buNone/>
            </a:pPr>
            <a:r>
              <a:rPr lang="en-US" sz="1600" b="1" u="sng" dirty="0"/>
              <a:t>SYNTAX:</a:t>
            </a:r>
          </a:p>
          <a:p>
            <a:pPr marL="0">
              <a:buFont typeface="Arial" panose="020B0604020202020204" pitchFamily="34" charset="0"/>
              <a:buNone/>
            </a:pPr>
            <a:r>
              <a:rPr lang="en-US" sz="1600" dirty="0" err="1"/>
              <a:t>ForEach</a:t>
            </a:r>
            <a:r>
              <a:rPr lang="en-US" sz="1600" dirty="0"/>
              <a:t>-Object –</a:t>
            </a:r>
            <a:r>
              <a:rPr lang="en-US" sz="1600" dirty="0" err="1"/>
              <a:t>InputObject</a:t>
            </a:r>
            <a:r>
              <a:rPr lang="en-US" sz="1600" dirty="0"/>
              <a:t> $things –Process { Do-Stuff }</a:t>
            </a:r>
          </a:p>
          <a:p>
            <a:pPr marL="0">
              <a:buFont typeface="Arial" panose="020B0604020202020204" pitchFamily="34" charset="0"/>
              <a:buNone/>
            </a:pPr>
            <a:r>
              <a:rPr lang="en-US" sz="1600" b="1" u="sng" dirty="0"/>
              <a:t>EXAMPLE:</a:t>
            </a:r>
            <a:endParaRPr lang="en-US" sz="1600" dirty="0"/>
          </a:p>
          <a:p>
            <a:pPr marL="0" indent="0">
              <a:buFont typeface="Arial" panose="020B0604020202020204" pitchFamily="34" charset="0"/>
              <a:buNone/>
            </a:pPr>
            <a:r>
              <a:rPr lang="en-US" sz="1600" dirty="0"/>
              <a:t>Measure-Command { 1..100000 | </a:t>
            </a:r>
            <a:r>
              <a:rPr lang="en-US" sz="1600" dirty="0" err="1"/>
              <a:t>ForEach</a:t>
            </a:r>
            <a:r>
              <a:rPr lang="en-US" sz="1600" dirty="0"/>
              <a:t>-Object $_ }</a:t>
            </a:r>
          </a:p>
          <a:p>
            <a:endParaRPr lang="en-US" sz="1600" dirty="0"/>
          </a:p>
        </p:txBody>
      </p:sp>
    </p:spTree>
    <p:extLst>
      <p:ext uri="{BB962C8B-B14F-4D97-AF65-F5344CB8AC3E}">
        <p14:creationId xmlns:p14="http://schemas.microsoft.com/office/powerpoint/2010/main" val="2123216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Task Scheduler</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Run scripts on-demand until you are comfortable and then schedule them to run automatically so you can focus on other tasks</a:t>
            </a:r>
            <a:endParaRPr lang="en-US" sz="1400" dirty="0">
              <a:solidFill>
                <a:schemeClr val="bg1"/>
              </a:solidFill>
              <a:hlinkClick r:id="rId2">
                <a:extLst>
                  <a:ext uri="{A12FA001-AC4F-418D-AE19-62706E023703}">
                    <ahyp:hlinkClr xmlns:ahyp="http://schemas.microsoft.com/office/drawing/2018/hyperlinkcolor" val="tx"/>
                  </a:ext>
                </a:extLst>
              </a:hlinkClick>
            </a:endParaRPr>
          </a:p>
          <a:p>
            <a:pPr lvl="1"/>
            <a:r>
              <a:rPr lang="en-US" sz="1400" dirty="0">
                <a:solidFill>
                  <a:schemeClr val="accent6"/>
                </a:solidFill>
                <a:hlinkClick r:id="rId2">
                  <a:extLst>
                    <a:ext uri="{A12FA001-AC4F-418D-AE19-62706E023703}">
                      <ahyp:hlinkClr xmlns:ahyp="http://schemas.microsoft.com/office/drawing/2018/hyperlinkcolor" val="tx"/>
                    </a:ext>
                  </a:extLst>
                </a:hlinkClick>
              </a:rPr>
              <a:t>How to Schedule PowerShell Script using Task Scheduler</a:t>
            </a:r>
            <a:endParaRPr lang="en-US" sz="1400" dirty="0">
              <a:solidFill>
                <a:schemeClr val="accent6"/>
              </a:solidFill>
            </a:endParaRPr>
          </a:p>
          <a:p>
            <a:r>
              <a:rPr lang="en-US" sz="1400" dirty="0">
                <a:solidFill>
                  <a:schemeClr val="bg1"/>
                </a:solidFill>
              </a:rPr>
              <a:t>Use a service account with delegated permissions, not Domain Admin, to run your tasks</a:t>
            </a:r>
            <a:endParaRPr lang="en-US" sz="1400" dirty="0">
              <a:solidFill>
                <a:schemeClr val="bg1"/>
              </a:solidFill>
              <a:hlinkClick r:id="rId3">
                <a:extLst>
                  <a:ext uri="{A12FA001-AC4F-418D-AE19-62706E023703}">
                    <ahyp:hlinkClr xmlns:ahyp="http://schemas.microsoft.com/office/drawing/2018/hyperlinkcolor" val="tx"/>
                  </a:ext>
                </a:extLst>
              </a:hlinkClick>
            </a:endParaRPr>
          </a:p>
          <a:p>
            <a:pPr lvl="1"/>
            <a:r>
              <a:rPr lang="en-US" sz="1400" dirty="0">
                <a:solidFill>
                  <a:schemeClr val="accent6"/>
                </a:solidFill>
                <a:hlinkClick r:id="rId3">
                  <a:extLst>
                    <a:ext uri="{A12FA001-AC4F-418D-AE19-62706E023703}">
                      <ahyp:hlinkClr xmlns:ahyp="http://schemas.microsoft.com/office/drawing/2018/hyperlinkcolor" val="tx"/>
                    </a:ext>
                  </a:extLst>
                </a:hlinkClick>
              </a:rPr>
              <a:t>Active Directory Delegated Permissions Best Practices</a:t>
            </a:r>
            <a:endParaRPr lang="en-US" sz="1400" dirty="0">
              <a:solidFill>
                <a:schemeClr val="accent6"/>
              </a:solidFill>
            </a:endParaRPr>
          </a:p>
          <a:p>
            <a:pPr lvl="1"/>
            <a:r>
              <a:rPr lang="en-US" sz="1400" dirty="0">
                <a:solidFill>
                  <a:schemeClr val="accent6"/>
                </a:solidFill>
                <a:hlinkClick r:id="rId4">
                  <a:extLst>
                    <a:ext uri="{A12FA001-AC4F-418D-AE19-62706E023703}">
                      <ahyp:hlinkClr xmlns:ahyp="http://schemas.microsoft.com/office/drawing/2018/hyperlinkcolor" val="tx"/>
                    </a:ext>
                  </a:extLst>
                </a:hlinkClick>
              </a:rPr>
              <a:t>Delegate AD group management</a:t>
            </a:r>
            <a:endParaRPr lang="en-US" sz="1400" dirty="0">
              <a:solidFill>
                <a:schemeClr val="accent6"/>
              </a:solidFill>
            </a:endParaRPr>
          </a:p>
        </p:txBody>
      </p:sp>
      <p:pic>
        <p:nvPicPr>
          <p:cNvPr id="5" name="Picture 4">
            <a:extLst>
              <a:ext uri="{FF2B5EF4-FFF2-40B4-BE49-F238E27FC236}">
                <a16:creationId xmlns:a16="http://schemas.microsoft.com/office/drawing/2014/main" id="{C7BFA0DF-81EB-4598-B5D8-BC8BF3B54F55}"/>
              </a:ext>
            </a:extLst>
          </p:cNvPr>
          <p:cNvPicPr>
            <a:picLocks noChangeAspect="1"/>
          </p:cNvPicPr>
          <p:nvPr/>
        </p:nvPicPr>
        <p:blipFill>
          <a:blip r:embed="rId5"/>
          <a:stretch>
            <a:fillRect/>
          </a:stretch>
        </p:blipFill>
        <p:spPr>
          <a:xfrm>
            <a:off x="4245069" y="2697424"/>
            <a:ext cx="3701861" cy="3347123"/>
          </a:xfrm>
          <a:prstGeom prst="rect">
            <a:avLst/>
          </a:prstGeom>
          <a:ln w="38100">
            <a:solidFill>
              <a:schemeClr val="accent5"/>
            </a:solidFill>
          </a:ln>
        </p:spPr>
      </p:pic>
      <p:pic>
        <p:nvPicPr>
          <p:cNvPr id="14" name="Picture 13">
            <a:extLst>
              <a:ext uri="{FF2B5EF4-FFF2-40B4-BE49-F238E27FC236}">
                <a16:creationId xmlns:a16="http://schemas.microsoft.com/office/drawing/2014/main" id="{6B23CB54-D68C-4FCB-B1DA-3E6EE592C99A}"/>
              </a:ext>
            </a:extLst>
          </p:cNvPr>
          <p:cNvPicPr>
            <a:picLocks noChangeAspect="1"/>
          </p:cNvPicPr>
          <p:nvPr/>
        </p:nvPicPr>
        <p:blipFill>
          <a:blip r:embed="rId6"/>
          <a:stretch>
            <a:fillRect/>
          </a:stretch>
        </p:blipFill>
        <p:spPr>
          <a:xfrm>
            <a:off x="8264917" y="2697424"/>
            <a:ext cx="3491150" cy="3593831"/>
          </a:xfrm>
          <a:prstGeom prst="rect">
            <a:avLst/>
          </a:prstGeom>
          <a:ln w="38100">
            <a:solidFill>
              <a:schemeClr val="accent5"/>
            </a:solidFill>
          </a:ln>
        </p:spPr>
      </p:pic>
      <p:pic>
        <p:nvPicPr>
          <p:cNvPr id="17" name="Picture 16">
            <a:extLst>
              <a:ext uri="{FF2B5EF4-FFF2-40B4-BE49-F238E27FC236}">
                <a16:creationId xmlns:a16="http://schemas.microsoft.com/office/drawing/2014/main" id="{BDE9F6FF-A744-4A8D-8C1F-F665D066B9B1}"/>
              </a:ext>
            </a:extLst>
          </p:cNvPr>
          <p:cNvPicPr>
            <a:picLocks noChangeAspect="1"/>
          </p:cNvPicPr>
          <p:nvPr/>
        </p:nvPicPr>
        <p:blipFill>
          <a:blip r:embed="rId7"/>
          <a:stretch>
            <a:fillRect/>
          </a:stretch>
        </p:blipFill>
        <p:spPr>
          <a:xfrm>
            <a:off x="225221" y="2697424"/>
            <a:ext cx="3701861" cy="2790722"/>
          </a:xfrm>
          <a:prstGeom prst="rect">
            <a:avLst/>
          </a:prstGeom>
          <a:ln w="38100">
            <a:solidFill>
              <a:schemeClr val="accent5"/>
            </a:solidFill>
          </a:ln>
        </p:spPr>
      </p:pic>
    </p:spTree>
    <p:extLst>
      <p:ext uri="{BB962C8B-B14F-4D97-AF65-F5344CB8AC3E}">
        <p14:creationId xmlns:p14="http://schemas.microsoft.com/office/powerpoint/2010/main" val="42148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2" descr="One bite at a time — Everett Downing">
            <a:extLst>
              <a:ext uri="{FF2B5EF4-FFF2-40B4-BE49-F238E27FC236}">
                <a16:creationId xmlns:a16="http://schemas.microsoft.com/office/drawing/2014/main" id="{4ACFBAE0-6B33-4787-A6A5-B198C94239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434"/>
          <a:stretch/>
        </p:blipFill>
        <p:spPr bwMode="auto">
          <a:xfrm>
            <a:off x="5385391" y="10"/>
            <a:ext cx="6806609" cy="6857990"/>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Shape 44">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6">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713C58D-1ED6-403F-BC89-43F4AF5F9C84}"/>
              </a:ext>
            </a:extLst>
          </p:cNvPr>
          <p:cNvSpPr>
            <a:spLocks noGrp="1"/>
          </p:cNvSpPr>
          <p:nvPr>
            <p:ph type="title"/>
          </p:nvPr>
        </p:nvSpPr>
        <p:spPr>
          <a:xfrm>
            <a:off x="804672" y="365125"/>
            <a:ext cx="5398235" cy="1325563"/>
          </a:xfrm>
        </p:spPr>
        <p:txBody>
          <a:bodyPr>
            <a:normAutofit/>
          </a:bodyPr>
          <a:lstStyle/>
          <a:p>
            <a:r>
              <a:rPr lang="en-US" dirty="0"/>
              <a:t>Automation End Goal</a:t>
            </a:r>
          </a:p>
        </p:txBody>
      </p:sp>
      <p:sp>
        <p:nvSpPr>
          <p:cNvPr id="6" name="Text Placeholder 5">
            <a:extLst>
              <a:ext uri="{FF2B5EF4-FFF2-40B4-BE49-F238E27FC236}">
                <a16:creationId xmlns:a16="http://schemas.microsoft.com/office/drawing/2014/main" id="{B5ED2ACB-FF15-4BFD-B5F0-13C4980A7C2D}"/>
              </a:ext>
            </a:extLst>
          </p:cNvPr>
          <p:cNvSpPr>
            <a:spLocks noGrp="1"/>
          </p:cNvSpPr>
          <p:nvPr>
            <p:ph idx="1"/>
          </p:nvPr>
        </p:nvSpPr>
        <p:spPr>
          <a:xfrm>
            <a:off x="804672" y="1371601"/>
            <a:ext cx="6032856" cy="5237018"/>
          </a:xfrm>
        </p:spPr>
        <p:txBody>
          <a:bodyPr>
            <a:noAutofit/>
          </a:bodyPr>
          <a:lstStyle/>
          <a:p>
            <a:pPr marL="285750" indent="-285750">
              <a:buFont typeface="Arial" panose="020B0604020202020204" pitchFamily="34" charset="0"/>
              <a:buChar char="•"/>
            </a:pPr>
            <a:r>
              <a:rPr lang="en-US" sz="1200" dirty="0"/>
              <a:t>Provision</a:t>
            </a:r>
          </a:p>
          <a:p>
            <a:pPr marL="742950" lvl="1" indent="-285750">
              <a:buFont typeface="Arial" panose="020B0604020202020204" pitchFamily="34" charset="0"/>
              <a:buChar char="•"/>
            </a:pPr>
            <a:r>
              <a:rPr lang="en-US" sz="1200" dirty="0"/>
              <a:t>User account creation</a:t>
            </a:r>
          </a:p>
          <a:p>
            <a:pPr marL="285750" indent="-285750"/>
            <a:r>
              <a:rPr lang="en-US" sz="1200" dirty="0"/>
              <a:t>Access</a:t>
            </a:r>
          </a:p>
          <a:p>
            <a:pPr marL="742950" lvl="1" indent="-285750"/>
            <a:r>
              <a:rPr lang="en-US" sz="1200" dirty="0"/>
              <a:t>User account group membership</a:t>
            </a:r>
          </a:p>
          <a:p>
            <a:pPr marL="285750" indent="-285750"/>
            <a:r>
              <a:rPr lang="en-US" sz="1200" dirty="0"/>
              <a:t>Consent</a:t>
            </a:r>
          </a:p>
          <a:p>
            <a:pPr marL="742950" lvl="1" indent="-285750"/>
            <a:r>
              <a:rPr lang="en-US" sz="1200" dirty="0"/>
              <a:t>OAuth consent controls (O365 and Google)</a:t>
            </a:r>
          </a:p>
          <a:p>
            <a:pPr marL="285750" indent="-285750"/>
            <a:r>
              <a:rPr lang="en-US" sz="1200" dirty="0"/>
              <a:t>Entitle</a:t>
            </a:r>
          </a:p>
          <a:p>
            <a:pPr marL="742950" lvl="1" indent="-285750"/>
            <a:r>
              <a:rPr lang="en-US" sz="1200" dirty="0"/>
              <a:t>Automated license management</a:t>
            </a:r>
          </a:p>
          <a:p>
            <a:pPr marL="285750" indent="-285750"/>
            <a:r>
              <a:rPr lang="en-US" sz="1200" dirty="0"/>
              <a:t>Federate</a:t>
            </a:r>
          </a:p>
          <a:p>
            <a:pPr lvl="1" indent="-285750"/>
            <a:r>
              <a:rPr lang="en-US" sz="1200" dirty="0"/>
              <a:t>‘Sign in with Google’ or ‘Sign in with Microsoft’ vs. ‘Sign in with email address’</a:t>
            </a:r>
          </a:p>
          <a:p>
            <a:pPr indent="-285750"/>
            <a:r>
              <a:rPr lang="en-US" sz="1200" dirty="0"/>
              <a:t>Personalize / Maintain</a:t>
            </a:r>
          </a:p>
          <a:p>
            <a:pPr lvl="1" indent="-285750"/>
            <a:r>
              <a:rPr lang="en-US" sz="1200" dirty="0"/>
              <a:t>Name changes</a:t>
            </a:r>
          </a:p>
          <a:p>
            <a:pPr lvl="1" indent="-285750"/>
            <a:r>
              <a:rPr lang="en-US" sz="1200" dirty="0"/>
              <a:t>Password self-service</a:t>
            </a:r>
          </a:p>
          <a:p>
            <a:pPr lvl="1" indent="-285750"/>
            <a:r>
              <a:rPr lang="en-US" sz="1200" dirty="0"/>
              <a:t>User photos</a:t>
            </a:r>
          </a:p>
          <a:p>
            <a:pPr indent="-285750"/>
            <a:r>
              <a:rPr lang="en-US" sz="1200" dirty="0"/>
              <a:t>De-Provision</a:t>
            </a:r>
          </a:p>
          <a:p>
            <a:pPr lvl="1" indent="-285750"/>
            <a:r>
              <a:rPr lang="en-US" sz="1200" dirty="0"/>
              <a:t>User account disabling</a:t>
            </a:r>
          </a:p>
          <a:p>
            <a:pPr lvl="1" indent="-285750"/>
            <a:r>
              <a:rPr lang="en-US" sz="1200" dirty="0"/>
              <a:t>User account access revocation</a:t>
            </a:r>
          </a:p>
          <a:p>
            <a:pPr lvl="1" indent="-285750"/>
            <a:r>
              <a:rPr lang="en-US" sz="1200" dirty="0"/>
              <a:t>User account deletion</a:t>
            </a:r>
          </a:p>
          <a:p>
            <a:pPr indent="-285750"/>
            <a:r>
              <a:rPr lang="en-US" sz="1200" dirty="0"/>
              <a:t>Sync</a:t>
            </a:r>
          </a:p>
          <a:p>
            <a:pPr lvl="1" indent="-285750"/>
            <a:r>
              <a:rPr lang="en-US" sz="1200" dirty="0"/>
              <a:t>Azure AD Connect</a:t>
            </a:r>
          </a:p>
          <a:p>
            <a:pPr lvl="1" indent="-285750"/>
            <a:r>
              <a:rPr lang="en-US" sz="1200" dirty="0"/>
              <a:t>Google Cloud Directory Sync</a:t>
            </a:r>
          </a:p>
        </p:txBody>
      </p:sp>
    </p:spTree>
    <p:extLst>
      <p:ext uri="{BB962C8B-B14F-4D97-AF65-F5344CB8AC3E}">
        <p14:creationId xmlns:p14="http://schemas.microsoft.com/office/powerpoint/2010/main" val="416910757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E67F30-B0C5-4802-ACA1-DD0372B951B8}"/>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Provision</a:t>
            </a:r>
          </a:p>
        </p:txBody>
      </p:sp>
    </p:spTree>
    <p:extLst>
      <p:ext uri="{BB962C8B-B14F-4D97-AF65-F5344CB8AC3E}">
        <p14:creationId xmlns:p14="http://schemas.microsoft.com/office/powerpoint/2010/main" val="19127630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859284-0B38-4ACB-93E3-FD6436B86241}"/>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ADUC/ADAC</a:t>
            </a:r>
          </a:p>
        </p:txBody>
      </p:sp>
      <p:sp>
        <p:nvSpPr>
          <p:cNvPr id="3" name="Content Placeholder 2">
            <a:extLst>
              <a:ext uri="{FF2B5EF4-FFF2-40B4-BE49-F238E27FC236}">
                <a16:creationId xmlns:a16="http://schemas.microsoft.com/office/drawing/2014/main" id="{3ADB6EF6-4B50-4729-ADF3-1C403944A2D3}"/>
              </a:ext>
            </a:extLst>
          </p:cNvPr>
          <p:cNvSpPr>
            <a:spLocks noGrp="1"/>
          </p:cNvSpPr>
          <p:nvPr>
            <p:ph idx="1"/>
          </p:nvPr>
        </p:nvSpPr>
        <p:spPr>
          <a:xfrm>
            <a:off x="5358384" y="640081"/>
            <a:ext cx="6024654" cy="5257800"/>
          </a:xfrm>
        </p:spPr>
        <p:txBody>
          <a:bodyPr anchor="ctr">
            <a:normAutofit/>
          </a:bodyPr>
          <a:lstStyle/>
          <a:p>
            <a:r>
              <a:rPr lang="en-US" sz="2400" dirty="0">
                <a:solidFill>
                  <a:schemeClr val="tx1">
                    <a:lumMod val="85000"/>
                    <a:lumOff val="15000"/>
                  </a:schemeClr>
                </a:solidFill>
              </a:rPr>
              <a:t>Manual</a:t>
            </a:r>
          </a:p>
          <a:p>
            <a:r>
              <a:rPr lang="en-US" sz="2400" dirty="0">
                <a:solidFill>
                  <a:schemeClr val="tx1">
                    <a:lumMod val="85000"/>
                    <a:lumOff val="15000"/>
                  </a:schemeClr>
                </a:solidFill>
              </a:rPr>
              <a:t>Does not scale</a:t>
            </a:r>
          </a:p>
          <a:p>
            <a:r>
              <a:rPr lang="en-US" sz="2400" dirty="0">
                <a:solidFill>
                  <a:schemeClr val="tx1">
                    <a:lumMod val="85000"/>
                    <a:lumOff val="15000"/>
                  </a:schemeClr>
                </a:solidFill>
              </a:rPr>
              <a:t>Potential for human error / typos</a:t>
            </a:r>
          </a:p>
          <a:p>
            <a:r>
              <a:rPr lang="en-US" sz="2400" dirty="0">
                <a:solidFill>
                  <a:schemeClr val="tx1">
                    <a:lumMod val="85000"/>
                    <a:lumOff val="15000"/>
                  </a:schemeClr>
                </a:solidFill>
              </a:rPr>
              <a:t>Potential to forget steps</a:t>
            </a:r>
          </a:p>
          <a:p>
            <a:r>
              <a:rPr lang="en-US" sz="2400" dirty="0">
                <a:solidFill>
                  <a:schemeClr val="tx1">
                    <a:lumMod val="85000"/>
                    <a:lumOff val="15000"/>
                  </a:schemeClr>
                </a:solidFill>
              </a:rPr>
              <a:t>Potential to lose processes over time / staff changes</a:t>
            </a:r>
          </a:p>
        </p:txBody>
      </p:sp>
    </p:spTree>
    <p:extLst>
      <p:ext uri="{BB962C8B-B14F-4D97-AF65-F5344CB8AC3E}">
        <p14:creationId xmlns:p14="http://schemas.microsoft.com/office/powerpoint/2010/main" val="404157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5598CD0-FF78-4395-AE76-C99789F4DFDF}"/>
              </a:ext>
            </a:extLst>
          </p:cNvPr>
          <p:cNvSpPr>
            <a:spLocks noGrp="1"/>
          </p:cNvSpPr>
          <p:nvPr>
            <p:ph type="title"/>
          </p:nvPr>
        </p:nvSpPr>
        <p:spPr>
          <a:xfrm>
            <a:off x="1155557" y="637763"/>
            <a:ext cx="4310698" cy="1627274"/>
          </a:xfrm>
        </p:spPr>
        <p:txBody>
          <a:bodyPr vert="horz" lIns="91440" tIns="45720" rIns="91440" bIns="45720" rtlCol="0" anchor="t">
            <a:normAutofit/>
          </a:bodyPr>
          <a:lstStyle/>
          <a:p>
            <a:r>
              <a:rPr lang="en-US" sz="4800" kern="1200" spc="-50" baseline="0">
                <a:solidFill>
                  <a:schemeClr val="bg1"/>
                </a:solidFill>
                <a:latin typeface="+mj-lt"/>
                <a:ea typeface="+mj-ea"/>
                <a:cs typeface="+mj-cs"/>
              </a:rPr>
              <a:t>Be The Master</a:t>
            </a:r>
          </a:p>
        </p:txBody>
      </p:sp>
      <p:sp>
        <p:nvSpPr>
          <p:cNvPr id="82" name="Rectangle 81">
            <a:extLst>
              <a:ext uri="{FF2B5EF4-FFF2-40B4-BE49-F238E27FC236}">
                <a16:creationId xmlns:a16="http://schemas.microsoft.com/office/drawing/2014/main" id="{6E60E966-B1CF-43EA-B989-B7F885567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 Placeholder 5">
            <a:extLst>
              <a:ext uri="{FF2B5EF4-FFF2-40B4-BE49-F238E27FC236}">
                <a16:creationId xmlns:a16="http://schemas.microsoft.com/office/drawing/2014/main" id="{9B28AE37-E6C9-4DC5-97AF-10EA2FD89F84}"/>
              </a:ext>
            </a:extLst>
          </p:cNvPr>
          <p:cNvSpPr>
            <a:spLocks noGrp="1"/>
          </p:cNvSpPr>
          <p:nvPr>
            <p:ph type="body" sz="half" idx="4294967295"/>
          </p:nvPr>
        </p:nvSpPr>
        <p:spPr>
          <a:xfrm>
            <a:off x="1155545" y="2580191"/>
            <a:ext cx="5583921" cy="3596772"/>
          </a:xfrm>
        </p:spPr>
        <p:txBody>
          <a:bodyPr vert="horz" lIns="0" tIns="45720" rIns="0" bIns="45720" rtlCol="0">
            <a:normAutofit/>
          </a:bodyPr>
          <a:lstStyle/>
          <a:p>
            <a:pPr marL="0" indent="0">
              <a:buNone/>
            </a:pPr>
            <a:r>
              <a:rPr lang="en-US" sz="2000" i="1">
                <a:solidFill>
                  <a:schemeClr val="bg1"/>
                </a:solidFill>
              </a:rPr>
              <a:t>“Teaching does not always feel rewarding. It doesn’t need to be. It is a repayment of something that was done for you. It is not a good thing that you do; it is an obligation that you have.”</a:t>
            </a:r>
          </a:p>
        </p:txBody>
      </p:sp>
      <p:sp>
        <p:nvSpPr>
          <p:cNvPr id="84" name="Rectangle 83">
            <a:extLst>
              <a:ext uri="{FF2B5EF4-FFF2-40B4-BE49-F238E27FC236}">
                <a16:creationId xmlns:a16="http://schemas.microsoft.com/office/drawing/2014/main" id="{818C9F2B-5F7B-40D3-93CE-BD2001688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62" y="0"/>
            <a:ext cx="4666828"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Diagram, text&#10;&#10;Description automatically generated">
            <a:extLst>
              <a:ext uri="{FF2B5EF4-FFF2-40B4-BE49-F238E27FC236}">
                <a16:creationId xmlns:a16="http://schemas.microsoft.com/office/drawing/2014/main" id="{66E07F97-8777-4141-9387-F714CA1273E6}"/>
              </a:ext>
            </a:extLst>
          </p:cNvPr>
          <p:cNvPicPr>
            <a:picLocks noGrp="1" noChangeAspect="1"/>
          </p:cNvPicPr>
          <p:nvPr>
            <p:ph idx="1"/>
          </p:nvPr>
        </p:nvPicPr>
        <p:blipFill rotWithShape="1">
          <a:blip r:embed="rId3"/>
          <a:srcRect l="8162" r="1" b="1"/>
          <a:stretch/>
        </p:blipFill>
        <p:spPr>
          <a:xfrm>
            <a:off x="8129873" y="637762"/>
            <a:ext cx="3418649" cy="5576770"/>
          </a:xfrm>
          <a:prstGeom prst="rect">
            <a:avLst/>
          </a:prstGeom>
          <a:ln w="38100">
            <a:solidFill>
              <a:schemeClr val="accent5"/>
            </a:solidFill>
          </a:ln>
        </p:spPr>
      </p:pic>
      <p:sp>
        <p:nvSpPr>
          <p:cNvPr id="2" name="TextBox 1">
            <a:extLst>
              <a:ext uri="{FF2B5EF4-FFF2-40B4-BE49-F238E27FC236}">
                <a16:creationId xmlns:a16="http://schemas.microsoft.com/office/drawing/2014/main" id="{016EAC9A-0B7C-4FC5-9A1D-202375A98A35}"/>
              </a:ext>
            </a:extLst>
          </p:cNvPr>
          <p:cNvSpPr txBox="1"/>
          <p:nvPr/>
        </p:nvSpPr>
        <p:spPr>
          <a:xfrm>
            <a:off x="-1" y="6217737"/>
            <a:ext cx="7486406" cy="369332"/>
          </a:xfrm>
          <a:prstGeom prst="rect">
            <a:avLst/>
          </a:prstGeom>
          <a:noFill/>
        </p:spPr>
        <p:txBody>
          <a:bodyPr wrap="square" rtlCol="0">
            <a:spAutoFit/>
          </a:bodyPr>
          <a:lstStyle/>
          <a:p>
            <a:pPr algn="ctr">
              <a:spcAft>
                <a:spcPts val="600"/>
              </a:spcAft>
            </a:pPr>
            <a:r>
              <a:rPr lang="en-US" b="1" dirty="0">
                <a:solidFill>
                  <a:schemeClr val="accent6"/>
                </a:solidFill>
                <a:hlinkClick r:id="rId4">
                  <a:extLst>
                    <a:ext uri="{A12FA001-AC4F-418D-AE19-62706E023703}">
                      <ahyp:hlinkClr xmlns:ahyp="http://schemas.microsoft.com/office/drawing/2018/hyperlinkcolor" val="tx"/>
                    </a:ext>
                  </a:extLst>
                </a:hlinkClick>
              </a:rPr>
              <a:t>https://donjones.com/2017/10/19/become-the-master-or-go-away/</a:t>
            </a:r>
            <a:endParaRPr lang="en-US" b="1" dirty="0">
              <a:solidFill>
                <a:schemeClr val="accent6"/>
              </a:solidFill>
            </a:endParaRPr>
          </a:p>
        </p:txBody>
      </p:sp>
    </p:spTree>
    <p:extLst>
      <p:ext uri="{BB962C8B-B14F-4D97-AF65-F5344CB8AC3E}">
        <p14:creationId xmlns:p14="http://schemas.microsoft.com/office/powerpoint/2010/main" val="234990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New-</a:t>
            </a:r>
            <a:r>
              <a:rPr lang="en-US" sz="2400" kern="1200" dirty="0" err="1">
                <a:solidFill>
                  <a:schemeClr val="bg1"/>
                </a:solidFill>
                <a:latin typeface="+mj-lt"/>
                <a:ea typeface="+mj-ea"/>
                <a:cs typeface="+mj-cs"/>
              </a:rPr>
              <a:t>ADUser</a:t>
            </a:r>
            <a:br>
              <a:rPr lang="en-US" sz="2400" dirty="0">
                <a:solidFill>
                  <a:schemeClr val="bg1"/>
                </a:solidFill>
              </a:rPr>
            </a:br>
            <a:r>
              <a:rPr lang="en-US" sz="2400" kern="1200" dirty="0">
                <a:solidFill>
                  <a:schemeClr val="bg1"/>
                </a:solidFill>
                <a:latin typeface="+mj-lt"/>
                <a:ea typeface="+mj-ea"/>
                <a:cs typeface="+mj-cs"/>
              </a:rPr>
              <a:t>Multiple Users</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chemeClr val="bg1"/>
                </a:solidFill>
              </a:rPr>
              <a:t>Let’s pull everything together… </a:t>
            </a:r>
          </a:p>
        </p:txBody>
      </p:sp>
      <p:pic>
        <p:nvPicPr>
          <p:cNvPr id="8" name="Content Placeholder 6">
            <a:extLst>
              <a:ext uri="{FF2B5EF4-FFF2-40B4-BE49-F238E27FC236}">
                <a16:creationId xmlns:a16="http://schemas.microsoft.com/office/drawing/2014/main" id="{3677CA03-F752-4F68-A097-037BB9728C0A}"/>
              </a:ext>
            </a:extLst>
          </p:cNvPr>
          <p:cNvPicPr>
            <a:picLocks noGrp="1" noChangeAspect="1"/>
          </p:cNvPicPr>
          <p:nvPr>
            <p:ph idx="1"/>
          </p:nvPr>
        </p:nvPicPr>
        <p:blipFill>
          <a:blip r:embed="rId2"/>
          <a:stretch>
            <a:fillRect/>
          </a:stretch>
        </p:blipFill>
        <p:spPr>
          <a:xfrm>
            <a:off x="292166" y="2344722"/>
            <a:ext cx="2702033" cy="501616"/>
          </a:xfrm>
          <a:ln w="38100">
            <a:solidFill>
              <a:schemeClr val="accent5"/>
            </a:solidFill>
          </a:ln>
        </p:spPr>
      </p:pic>
      <p:pic>
        <p:nvPicPr>
          <p:cNvPr id="10" name="Picture 9">
            <a:extLst>
              <a:ext uri="{FF2B5EF4-FFF2-40B4-BE49-F238E27FC236}">
                <a16:creationId xmlns:a16="http://schemas.microsoft.com/office/drawing/2014/main" id="{A87780FB-E52A-43DF-88C4-A6FE17D52244}"/>
              </a:ext>
            </a:extLst>
          </p:cNvPr>
          <p:cNvPicPr>
            <a:picLocks noChangeAspect="1"/>
          </p:cNvPicPr>
          <p:nvPr/>
        </p:nvPicPr>
        <p:blipFill>
          <a:blip r:embed="rId3"/>
          <a:stretch>
            <a:fillRect/>
          </a:stretch>
        </p:blipFill>
        <p:spPr>
          <a:xfrm>
            <a:off x="292166" y="3194833"/>
            <a:ext cx="3485039" cy="2953986"/>
          </a:xfrm>
          <a:prstGeom prst="rect">
            <a:avLst/>
          </a:prstGeom>
          <a:ln w="38100">
            <a:solidFill>
              <a:schemeClr val="accent5"/>
            </a:solidFill>
          </a:ln>
        </p:spPr>
      </p:pic>
      <p:pic>
        <p:nvPicPr>
          <p:cNvPr id="12" name="Picture 11">
            <a:extLst>
              <a:ext uri="{FF2B5EF4-FFF2-40B4-BE49-F238E27FC236}">
                <a16:creationId xmlns:a16="http://schemas.microsoft.com/office/drawing/2014/main" id="{61850DCB-603D-4B08-884B-AA5D491C205D}"/>
              </a:ext>
            </a:extLst>
          </p:cNvPr>
          <p:cNvPicPr>
            <a:picLocks noChangeAspect="1"/>
          </p:cNvPicPr>
          <p:nvPr/>
        </p:nvPicPr>
        <p:blipFill>
          <a:blip r:embed="rId4"/>
          <a:stretch>
            <a:fillRect/>
          </a:stretch>
        </p:blipFill>
        <p:spPr>
          <a:xfrm>
            <a:off x="3928328" y="2339412"/>
            <a:ext cx="4206587" cy="2328848"/>
          </a:xfrm>
          <a:prstGeom prst="rect">
            <a:avLst/>
          </a:prstGeom>
          <a:ln w="38100">
            <a:solidFill>
              <a:schemeClr val="accent5"/>
            </a:solidFill>
          </a:ln>
        </p:spPr>
      </p:pic>
      <p:pic>
        <p:nvPicPr>
          <p:cNvPr id="16" name="Picture 15">
            <a:extLst>
              <a:ext uri="{FF2B5EF4-FFF2-40B4-BE49-F238E27FC236}">
                <a16:creationId xmlns:a16="http://schemas.microsoft.com/office/drawing/2014/main" id="{5DF29ADA-7FCE-44C1-8EA5-3F74A5DC4C2C}"/>
              </a:ext>
            </a:extLst>
          </p:cNvPr>
          <p:cNvPicPr>
            <a:picLocks noChangeAspect="1"/>
          </p:cNvPicPr>
          <p:nvPr/>
        </p:nvPicPr>
        <p:blipFill>
          <a:blip r:embed="rId5"/>
          <a:stretch>
            <a:fillRect/>
          </a:stretch>
        </p:blipFill>
        <p:spPr>
          <a:xfrm>
            <a:off x="8414797" y="2360639"/>
            <a:ext cx="3298090" cy="2697850"/>
          </a:xfrm>
          <a:prstGeom prst="rect">
            <a:avLst/>
          </a:prstGeom>
          <a:ln w="38100">
            <a:solidFill>
              <a:schemeClr val="accent5"/>
            </a:solidFill>
          </a:ln>
        </p:spPr>
      </p:pic>
      <p:pic>
        <p:nvPicPr>
          <p:cNvPr id="3" name="Picture 2">
            <a:extLst>
              <a:ext uri="{FF2B5EF4-FFF2-40B4-BE49-F238E27FC236}">
                <a16:creationId xmlns:a16="http://schemas.microsoft.com/office/drawing/2014/main" id="{4E11715D-58BE-44F8-BD56-90BE9968C213}"/>
              </a:ext>
            </a:extLst>
          </p:cNvPr>
          <p:cNvPicPr>
            <a:picLocks noChangeAspect="1"/>
          </p:cNvPicPr>
          <p:nvPr/>
        </p:nvPicPr>
        <p:blipFill>
          <a:blip r:embed="rId6"/>
          <a:stretch>
            <a:fillRect/>
          </a:stretch>
        </p:blipFill>
        <p:spPr>
          <a:xfrm>
            <a:off x="292166" y="2945242"/>
            <a:ext cx="2478064" cy="157337"/>
          </a:xfrm>
          <a:prstGeom prst="rect">
            <a:avLst/>
          </a:prstGeom>
          <a:ln w="38100">
            <a:solidFill>
              <a:schemeClr val="accent5"/>
            </a:solidFill>
          </a:ln>
        </p:spPr>
      </p:pic>
      <p:pic>
        <p:nvPicPr>
          <p:cNvPr id="5" name="Picture 4">
            <a:extLst>
              <a:ext uri="{FF2B5EF4-FFF2-40B4-BE49-F238E27FC236}">
                <a16:creationId xmlns:a16="http://schemas.microsoft.com/office/drawing/2014/main" id="{53093112-97AD-430B-A2C5-E06145502385}"/>
              </a:ext>
            </a:extLst>
          </p:cNvPr>
          <p:cNvPicPr>
            <a:picLocks noChangeAspect="1"/>
          </p:cNvPicPr>
          <p:nvPr/>
        </p:nvPicPr>
        <p:blipFill>
          <a:blip r:embed="rId7"/>
          <a:stretch>
            <a:fillRect/>
          </a:stretch>
        </p:blipFill>
        <p:spPr>
          <a:xfrm>
            <a:off x="8414797" y="5190247"/>
            <a:ext cx="3621318" cy="352761"/>
          </a:xfrm>
          <a:prstGeom prst="rect">
            <a:avLst/>
          </a:prstGeom>
          <a:ln w="38100">
            <a:solidFill>
              <a:schemeClr val="accent5"/>
            </a:solidFill>
          </a:ln>
        </p:spPr>
      </p:pic>
      <p:pic>
        <p:nvPicPr>
          <p:cNvPr id="7" name="Picture 6">
            <a:extLst>
              <a:ext uri="{FF2B5EF4-FFF2-40B4-BE49-F238E27FC236}">
                <a16:creationId xmlns:a16="http://schemas.microsoft.com/office/drawing/2014/main" id="{794ABED5-DF0E-49F0-9FC8-07C588289FB7}"/>
              </a:ext>
            </a:extLst>
          </p:cNvPr>
          <p:cNvPicPr>
            <a:picLocks noChangeAspect="1"/>
          </p:cNvPicPr>
          <p:nvPr/>
        </p:nvPicPr>
        <p:blipFill>
          <a:blip r:embed="rId8"/>
          <a:stretch>
            <a:fillRect/>
          </a:stretch>
        </p:blipFill>
        <p:spPr>
          <a:xfrm>
            <a:off x="3928328" y="4888005"/>
            <a:ext cx="3062451" cy="1161620"/>
          </a:xfrm>
          <a:prstGeom prst="rect">
            <a:avLst/>
          </a:prstGeom>
          <a:ln w="38100">
            <a:solidFill>
              <a:schemeClr val="accent5"/>
            </a:solidFill>
          </a:ln>
        </p:spPr>
      </p:pic>
      <p:sp>
        <p:nvSpPr>
          <p:cNvPr id="14" name="TextBox 13">
            <a:extLst>
              <a:ext uri="{FF2B5EF4-FFF2-40B4-BE49-F238E27FC236}">
                <a16:creationId xmlns:a16="http://schemas.microsoft.com/office/drawing/2014/main" id="{B40D4323-2183-4B39-9965-7BA15358CB7C}"/>
              </a:ext>
            </a:extLst>
          </p:cNvPr>
          <p:cNvSpPr txBox="1"/>
          <p:nvPr/>
        </p:nvSpPr>
        <p:spPr>
          <a:xfrm>
            <a:off x="-1" y="6116923"/>
            <a:ext cx="12191999" cy="369332"/>
          </a:xfrm>
          <a:prstGeom prst="rect">
            <a:avLst/>
          </a:prstGeom>
          <a:noFill/>
        </p:spPr>
        <p:txBody>
          <a:bodyPr wrap="square" rtlCol="0">
            <a:spAutoFit/>
          </a:bodyPr>
          <a:lstStyle/>
          <a:p>
            <a:pPr algn="ctr"/>
            <a:r>
              <a:rPr lang="en-US" sz="1800" dirty="0">
                <a:solidFill>
                  <a:schemeClr val="accent6"/>
                </a:solidFill>
                <a:hlinkClick r:id="rId9">
                  <a:extLst>
                    <a:ext uri="{A12FA001-AC4F-418D-AE19-62706E023703}">
                      <ahyp:hlinkClr xmlns:ahyp="http://schemas.microsoft.com/office/drawing/2018/hyperlinkcolor" val="tx"/>
                    </a:ext>
                  </a:extLst>
                </a:hlinkClick>
              </a:rPr>
              <a:t>https://docs.microsoft.com/en-us/powershell/module/activedirectory/new-aduser</a:t>
            </a:r>
            <a:endParaRPr lang="en-US" sz="1800" dirty="0">
              <a:solidFill>
                <a:schemeClr val="accent6"/>
              </a:solidFill>
            </a:endParaRPr>
          </a:p>
        </p:txBody>
      </p:sp>
    </p:spTree>
    <p:extLst>
      <p:ext uri="{BB962C8B-B14F-4D97-AF65-F5344CB8AC3E}">
        <p14:creationId xmlns:p14="http://schemas.microsoft.com/office/powerpoint/2010/main" val="21546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Content Placeholder 12" descr="A picture containing person, indoor, wall, person&#10;&#10;Description automatically generated">
            <a:extLst>
              <a:ext uri="{FF2B5EF4-FFF2-40B4-BE49-F238E27FC236}">
                <a16:creationId xmlns:a16="http://schemas.microsoft.com/office/drawing/2014/main" id="{AA58EFD2-51EA-49E4-9F29-28A940AE2C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20923" y="4366694"/>
            <a:ext cx="2771451" cy="1319211"/>
          </a:xfrm>
          <a:prstGeom prst="rect">
            <a:avLst/>
          </a:prstGeom>
          <a:ln w="38100">
            <a:solidFill>
              <a:schemeClr val="accent5"/>
            </a:solidFill>
          </a:ln>
        </p:spPr>
      </p:pic>
      <p:pic>
        <p:nvPicPr>
          <p:cNvPr id="9" name="Picture 8" descr="A picture containing person, person, male&#10;&#10;Description automatically generated">
            <a:extLst>
              <a:ext uri="{FF2B5EF4-FFF2-40B4-BE49-F238E27FC236}">
                <a16:creationId xmlns:a16="http://schemas.microsoft.com/office/drawing/2014/main" id="{2EDC2FD9-4AEF-4554-8CC6-A89D8D2D1CD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02338" y="169704"/>
            <a:ext cx="3480529" cy="1928792"/>
          </a:xfrm>
          <a:prstGeom prst="rect">
            <a:avLst/>
          </a:prstGeom>
          <a:ln w="38100">
            <a:solidFill>
              <a:schemeClr val="accent5"/>
            </a:solidFill>
          </a:ln>
        </p:spPr>
      </p:pic>
      <p:pic>
        <p:nvPicPr>
          <p:cNvPr id="24" name="Picture 23" descr="Graphical user interface, website&#10;&#10;Description automatically generated">
            <a:extLst>
              <a:ext uri="{FF2B5EF4-FFF2-40B4-BE49-F238E27FC236}">
                <a16:creationId xmlns:a16="http://schemas.microsoft.com/office/drawing/2014/main" id="{ABAD768A-231D-417B-97F3-58DED5FCC17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787595" y="2268199"/>
            <a:ext cx="3086069" cy="1928792"/>
          </a:xfrm>
          <a:prstGeom prst="rect">
            <a:avLst/>
          </a:prstGeom>
          <a:ln w="38100">
            <a:solidFill>
              <a:schemeClr val="accent5"/>
            </a:solidFill>
          </a:ln>
        </p:spPr>
      </p:pic>
      <p:sp>
        <p:nvSpPr>
          <p:cNvPr id="39" name="Title 1">
            <a:extLst>
              <a:ext uri="{FF2B5EF4-FFF2-40B4-BE49-F238E27FC236}">
                <a16:creationId xmlns:a16="http://schemas.microsoft.com/office/drawing/2014/main" id="{BBF6219B-4554-4D69-ABB6-7DDE3957DF0D}"/>
              </a:ext>
            </a:extLst>
          </p:cNvPr>
          <p:cNvSpPr>
            <a:spLocks noGrp="1"/>
          </p:cNvSpPr>
          <p:nvPr>
            <p:ph type="title"/>
          </p:nvPr>
        </p:nvSpPr>
        <p:spPr>
          <a:xfrm>
            <a:off x="804671" y="640080"/>
            <a:ext cx="6660157" cy="5257800"/>
          </a:xfrm>
        </p:spPr>
        <p:txBody>
          <a:bodyPr>
            <a:normAutofit/>
          </a:bodyPr>
          <a:lstStyle/>
          <a:p>
            <a:pPr marL="0" indent="0">
              <a:buNone/>
            </a:pPr>
            <a:r>
              <a:rPr lang="en-US" sz="3200" dirty="0"/>
              <a:t>Don’t bite off more elephant</a:t>
            </a:r>
            <a:br>
              <a:rPr lang="en-US" sz="3200" dirty="0"/>
            </a:br>
            <a:r>
              <a:rPr lang="en-US" sz="3200" dirty="0"/>
              <a:t>than you can chew …</a:t>
            </a:r>
            <a:br>
              <a:rPr lang="en-US" sz="3200" dirty="0"/>
            </a:br>
            <a:br>
              <a:rPr lang="en-US" sz="3200" dirty="0"/>
            </a:br>
            <a:r>
              <a:rPr lang="en-US" sz="3200" dirty="0"/>
              <a:t>Go throw that script in Task Scheduler!</a:t>
            </a:r>
            <a:br>
              <a:rPr lang="en-US" sz="3200" dirty="0"/>
            </a:br>
            <a:br>
              <a:rPr lang="en-US" sz="3200" dirty="0"/>
            </a:br>
            <a:r>
              <a:rPr lang="en-US" sz="1400" dirty="0"/>
              <a:t>(using a service account with delegated permissions… not </a:t>
            </a:r>
            <a:r>
              <a:rPr lang="en-US" sz="1400" u="sng" dirty="0"/>
              <a:t>your</a:t>
            </a:r>
            <a:r>
              <a:rPr lang="en-US" sz="1400" dirty="0"/>
              <a:t> account!)</a:t>
            </a:r>
          </a:p>
        </p:txBody>
      </p:sp>
    </p:spTree>
    <p:extLst>
      <p:ext uri="{BB962C8B-B14F-4D97-AF65-F5344CB8AC3E}">
        <p14:creationId xmlns:p14="http://schemas.microsoft.com/office/powerpoint/2010/main" val="170692568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65CC28-3FEC-42DD-A927-411F324030F8}"/>
              </a:ext>
            </a:extLst>
          </p:cNvPr>
          <p:cNvSpPr>
            <a:spLocks noGrp="1"/>
          </p:cNvSpPr>
          <p:nvPr>
            <p:ph type="title"/>
          </p:nvPr>
        </p:nvSpPr>
        <p:spPr>
          <a:xfrm>
            <a:off x="804672" y="1823107"/>
            <a:ext cx="6430784" cy="3431023"/>
          </a:xfrm>
        </p:spPr>
        <p:txBody>
          <a:bodyPr vert="horz" lIns="91440" tIns="45720" rIns="91440" bIns="45720" rtlCol="0" anchor="ctr">
            <a:normAutofit/>
          </a:bodyPr>
          <a:lstStyle/>
          <a:p>
            <a:r>
              <a:rPr lang="en-US" sz="6000" kern="1200">
                <a:solidFill>
                  <a:schemeClr val="bg1"/>
                </a:solidFill>
                <a:latin typeface="+mj-lt"/>
                <a:ea typeface="+mj-ea"/>
                <a:cs typeface="+mj-cs"/>
              </a:rPr>
              <a:t>Access</a:t>
            </a:r>
          </a:p>
        </p:txBody>
      </p:sp>
    </p:spTree>
    <p:extLst>
      <p:ext uri="{BB962C8B-B14F-4D97-AF65-F5344CB8AC3E}">
        <p14:creationId xmlns:p14="http://schemas.microsoft.com/office/powerpoint/2010/main" val="2084449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6F69CD-9213-42A7-AEBC-B6134A0A2492}"/>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Add-</a:t>
            </a:r>
            <a:r>
              <a:rPr lang="en-US" sz="3200" dirty="0" err="1">
                <a:solidFill>
                  <a:schemeClr val="bg1"/>
                </a:solidFill>
              </a:rPr>
              <a:t>ADGroupMember</a:t>
            </a:r>
            <a:endParaRPr lang="en-US" sz="3200" dirty="0">
              <a:solidFill>
                <a:schemeClr val="bg1"/>
              </a:solidFill>
            </a:endParaRPr>
          </a:p>
        </p:txBody>
      </p:sp>
      <p:pic>
        <p:nvPicPr>
          <p:cNvPr id="5" name="Content Placeholder 4">
            <a:extLst>
              <a:ext uri="{FF2B5EF4-FFF2-40B4-BE49-F238E27FC236}">
                <a16:creationId xmlns:a16="http://schemas.microsoft.com/office/drawing/2014/main" id="{EF573C81-B999-460E-9F86-CAEF28C815E1}"/>
              </a:ext>
            </a:extLst>
          </p:cNvPr>
          <p:cNvPicPr>
            <a:picLocks noGrp="1" noChangeAspect="1"/>
          </p:cNvPicPr>
          <p:nvPr>
            <p:ph idx="1"/>
          </p:nvPr>
        </p:nvPicPr>
        <p:blipFill>
          <a:blip r:embed="rId2"/>
          <a:stretch>
            <a:fillRect/>
          </a:stretch>
        </p:blipFill>
        <p:spPr>
          <a:xfrm>
            <a:off x="4875622" y="1250056"/>
            <a:ext cx="5353050" cy="962025"/>
          </a:xfrm>
          <a:ln w="38100">
            <a:solidFill>
              <a:schemeClr val="accent5"/>
            </a:solidFill>
          </a:ln>
        </p:spPr>
      </p:pic>
      <p:pic>
        <p:nvPicPr>
          <p:cNvPr id="7" name="Picture 6">
            <a:extLst>
              <a:ext uri="{FF2B5EF4-FFF2-40B4-BE49-F238E27FC236}">
                <a16:creationId xmlns:a16="http://schemas.microsoft.com/office/drawing/2014/main" id="{EC6A128C-0EBE-4904-91AF-DDB6920B4B6C}"/>
              </a:ext>
            </a:extLst>
          </p:cNvPr>
          <p:cNvPicPr>
            <a:picLocks noChangeAspect="1"/>
          </p:cNvPicPr>
          <p:nvPr/>
        </p:nvPicPr>
        <p:blipFill>
          <a:blip r:embed="rId3"/>
          <a:stretch>
            <a:fillRect/>
          </a:stretch>
        </p:blipFill>
        <p:spPr>
          <a:xfrm>
            <a:off x="4894914" y="3418929"/>
            <a:ext cx="3857625" cy="209550"/>
          </a:xfrm>
          <a:prstGeom prst="rect">
            <a:avLst/>
          </a:prstGeom>
          <a:ln w="38100">
            <a:solidFill>
              <a:schemeClr val="accent5"/>
            </a:solidFill>
          </a:ln>
        </p:spPr>
      </p:pic>
      <p:pic>
        <p:nvPicPr>
          <p:cNvPr id="11" name="Picture 10">
            <a:extLst>
              <a:ext uri="{FF2B5EF4-FFF2-40B4-BE49-F238E27FC236}">
                <a16:creationId xmlns:a16="http://schemas.microsoft.com/office/drawing/2014/main" id="{D82C8C5C-5A7F-4A09-87E5-0D522CBBAABD}"/>
              </a:ext>
            </a:extLst>
          </p:cNvPr>
          <p:cNvPicPr>
            <a:picLocks noChangeAspect="1"/>
          </p:cNvPicPr>
          <p:nvPr/>
        </p:nvPicPr>
        <p:blipFill>
          <a:blip r:embed="rId4"/>
          <a:stretch>
            <a:fillRect/>
          </a:stretch>
        </p:blipFill>
        <p:spPr>
          <a:xfrm>
            <a:off x="4923039" y="4128857"/>
            <a:ext cx="6477000" cy="990600"/>
          </a:xfrm>
          <a:prstGeom prst="rect">
            <a:avLst/>
          </a:prstGeom>
          <a:ln w="38100">
            <a:solidFill>
              <a:schemeClr val="accent5"/>
            </a:solidFill>
          </a:ln>
        </p:spPr>
      </p:pic>
      <p:pic>
        <p:nvPicPr>
          <p:cNvPr id="13" name="Picture 12">
            <a:extLst>
              <a:ext uri="{FF2B5EF4-FFF2-40B4-BE49-F238E27FC236}">
                <a16:creationId xmlns:a16="http://schemas.microsoft.com/office/drawing/2014/main" id="{6B250D18-96E4-4B57-B934-1756894D5250}"/>
              </a:ext>
            </a:extLst>
          </p:cNvPr>
          <p:cNvPicPr>
            <a:picLocks noChangeAspect="1"/>
          </p:cNvPicPr>
          <p:nvPr/>
        </p:nvPicPr>
        <p:blipFill>
          <a:blip r:embed="rId5"/>
          <a:stretch>
            <a:fillRect/>
          </a:stretch>
        </p:blipFill>
        <p:spPr>
          <a:xfrm>
            <a:off x="4923039" y="2605955"/>
            <a:ext cx="2857500" cy="209550"/>
          </a:xfrm>
          <a:prstGeom prst="rect">
            <a:avLst/>
          </a:prstGeom>
          <a:ln w="38100">
            <a:solidFill>
              <a:schemeClr val="accent5"/>
            </a:solidFill>
          </a:ln>
        </p:spPr>
      </p:pic>
    </p:spTree>
    <p:extLst>
      <p:ext uri="{BB962C8B-B14F-4D97-AF65-F5344CB8AC3E}">
        <p14:creationId xmlns:p14="http://schemas.microsoft.com/office/powerpoint/2010/main" val="2960403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654D92-84FE-4DC0-A177-0C206A1A4D36}"/>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Consent</a:t>
            </a:r>
          </a:p>
        </p:txBody>
      </p:sp>
    </p:spTree>
    <p:extLst>
      <p:ext uri="{BB962C8B-B14F-4D97-AF65-F5344CB8AC3E}">
        <p14:creationId xmlns:p14="http://schemas.microsoft.com/office/powerpoint/2010/main" val="402276529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55375-FD0E-4F71-A6D9-CCBDCCEC0F41}"/>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OAuth Consent – Microsoft</a:t>
            </a:r>
          </a:p>
        </p:txBody>
      </p:sp>
      <p:sp>
        <p:nvSpPr>
          <p:cNvPr id="3" name="Content Placeholder 2">
            <a:extLst>
              <a:ext uri="{FF2B5EF4-FFF2-40B4-BE49-F238E27FC236}">
                <a16:creationId xmlns:a16="http://schemas.microsoft.com/office/drawing/2014/main" id="{B1224FAD-8557-42F8-AE7D-DBA08808A947}"/>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Protecting your remote workforce from application-based attacks like consent phishing</a:t>
            </a:r>
            <a:endParaRPr lang="en-US" sz="2400" dirty="0">
              <a:solidFill>
                <a:srgbClr val="0563C1"/>
              </a:solidFill>
              <a:hlinkClick r:id="rId3">
                <a:extLst>
                  <a:ext uri="{A12FA001-AC4F-418D-AE19-62706E023703}">
                    <ahyp:hlinkClr xmlns:ahyp="http://schemas.microsoft.com/office/drawing/2018/hyperlinkcolor" val="tx"/>
                  </a:ext>
                </a:extLst>
              </a:hlinkClick>
            </a:endParaRPr>
          </a:p>
          <a:p>
            <a:r>
              <a:rPr lang="en-US" sz="2400" dirty="0">
                <a:solidFill>
                  <a:schemeClr val="accent6"/>
                </a:solidFill>
                <a:hlinkClick r:id="rId3">
                  <a:extLst>
                    <a:ext uri="{A12FA001-AC4F-418D-AE19-62706E023703}">
                      <ahyp:hlinkClr xmlns:ahyp="http://schemas.microsoft.com/office/drawing/2018/hyperlinkcolor" val="tx"/>
                    </a:ext>
                  </a:extLst>
                </a:hlinkClick>
              </a:rPr>
              <a:t>Managing consent to applications and evaluating consent requests</a:t>
            </a:r>
            <a:endParaRPr lang="en-US" sz="2400" dirty="0">
              <a:solidFill>
                <a:schemeClr val="accent6"/>
              </a:solidFill>
            </a:endParaRPr>
          </a:p>
          <a:p>
            <a:pPr lvl="3"/>
            <a:r>
              <a:rPr lang="en-US" sz="2400" dirty="0">
                <a:solidFill>
                  <a:schemeClr val="accent6"/>
                </a:solidFill>
                <a:hlinkClick r:id="rId4">
                  <a:extLst>
                    <a:ext uri="{A12FA001-AC4F-418D-AE19-62706E023703}">
                      <ahyp:hlinkClr xmlns:ahyp="http://schemas.microsoft.com/office/drawing/2018/hyperlinkcolor" val="tx"/>
                    </a:ext>
                  </a:extLst>
                </a:hlinkClick>
              </a:rPr>
              <a:t>Script to list all delegated permissions and application permissions in Azure AD</a:t>
            </a:r>
            <a:endParaRPr lang="en-US" sz="2400" dirty="0">
              <a:solidFill>
                <a:schemeClr val="accent6"/>
              </a:solidFill>
            </a:endParaRPr>
          </a:p>
          <a:p>
            <a:r>
              <a:rPr lang="en-US" sz="2400" dirty="0">
                <a:solidFill>
                  <a:schemeClr val="accent6"/>
                </a:solidFill>
                <a:hlinkClick r:id="rId5">
                  <a:extLst>
                    <a:ext uri="{A12FA001-AC4F-418D-AE19-62706E023703}">
                      <ahyp:hlinkClr xmlns:ahyp="http://schemas.microsoft.com/office/drawing/2018/hyperlinkcolor" val="tx"/>
                    </a:ext>
                  </a:extLst>
                </a:hlinkClick>
              </a:rPr>
              <a:t>Disable all future user consent operations to any application</a:t>
            </a:r>
            <a:endParaRPr lang="en-US" sz="2400" dirty="0">
              <a:solidFill>
                <a:schemeClr val="accent6"/>
              </a:solidFill>
            </a:endParaRPr>
          </a:p>
          <a:p>
            <a:r>
              <a:rPr lang="en-US" sz="2400" dirty="0">
                <a:solidFill>
                  <a:schemeClr val="accent6"/>
                </a:solidFill>
                <a:hlinkClick r:id="rId6">
                  <a:extLst>
                    <a:ext uri="{A12FA001-AC4F-418D-AE19-62706E023703}">
                      <ahyp:hlinkClr xmlns:ahyp="http://schemas.microsoft.com/office/drawing/2018/hyperlinkcolor" val="tx"/>
                    </a:ext>
                  </a:extLst>
                </a:hlinkClick>
              </a:rPr>
              <a:t>Configure how end-users consent to applications</a:t>
            </a:r>
            <a:endParaRPr lang="en-US" sz="2400" dirty="0">
              <a:solidFill>
                <a:schemeClr val="accent6"/>
              </a:solidFill>
            </a:endParaRPr>
          </a:p>
        </p:txBody>
      </p:sp>
    </p:spTree>
    <p:extLst>
      <p:ext uri="{BB962C8B-B14F-4D97-AF65-F5344CB8AC3E}">
        <p14:creationId xmlns:p14="http://schemas.microsoft.com/office/powerpoint/2010/main" val="2678535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5E2C03-4BE3-480E-98D8-E85C21723A40}"/>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OAuth Consent - Google</a:t>
            </a:r>
          </a:p>
        </p:txBody>
      </p:sp>
      <p:sp>
        <p:nvSpPr>
          <p:cNvPr id="3" name="Content Placeholder 2">
            <a:extLst>
              <a:ext uri="{FF2B5EF4-FFF2-40B4-BE49-F238E27FC236}">
                <a16:creationId xmlns:a16="http://schemas.microsoft.com/office/drawing/2014/main" id="{7BF6FFB4-3DFC-4B79-A1EA-E33B21CC6089}"/>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Take charge of your OAuth ecosystem with these best practices</a:t>
            </a:r>
            <a:endParaRPr lang="en-US" sz="2400" dirty="0">
              <a:solidFill>
                <a:schemeClr val="accent6"/>
              </a:solidFill>
            </a:endParaRPr>
          </a:p>
          <a:p>
            <a:r>
              <a:rPr lang="en-US" sz="2400" dirty="0">
                <a:solidFill>
                  <a:schemeClr val="accent6"/>
                </a:solidFill>
                <a:hlinkClick r:id="rId3">
                  <a:extLst>
                    <a:ext uri="{A12FA001-AC4F-418D-AE19-62706E023703}">
                      <ahyp:hlinkClr xmlns:ahyp="http://schemas.microsoft.com/office/drawing/2018/hyperlinkcolor" val="tx"/>
                    </a:ext>
                  </a:extLst>
                </a:hlinkClick>
              </a:rPr>
              <a:t>Control which third-party &amp; internal apps access Google Workspace data</a:t>
            </a:r>
            <a:endParaRPr lang="en-US" sz="2400" dirty="0">
              <a:solidFill>
                <a:schemeClr val="accent6"/>
              </a:solidFill>
            </a:endParaRPr>
          </a:p>
        </p:txBody>
      </p:sp>
    </p:spTree>
    <p:extLst>
      <p:ext uri="{BB962C8B-B14F-4D97-AF65-F5344CB8AC3E}">
        <p14:creationId xmlns:p14="http://schemas.microsoft.com/office/powerpoint/2010/main" val="691643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611CEF-C1CE-4A8F-9356-3BAF8BFDF24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Entitle</a:t>
            </a:r>
          </a:p>
        </p:txBody>
      </p:sp>
    </p:spTree>
    <p:extLst>
      <p:ext uri="{BB962C8B-B14F-4D97-AF65-F5344CB8AC3E}">
        <p14:creationId xmlns:p14="http://schemas.microsoft.com/office/powerpoint/2010/main" val="429379740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C12D66-05CC-4EAA-A5C5-E825431F5FF2}"/>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Group-based Licensing - Microsoft</a:t>
            </a:r>
          </a:p>
        </p:txBody>
      </p:sp>
      <p:sp>
        <p:nvSpPr>
          <p:cNvPr id="3" name="Content Placeholder 2">
            <a:extLst>
              <a:ext uri="{FF2B5EF4-FFF2-40B4-BE49-F238E27FC236}">
                <a16:creationId xmlns:a16="http://schemas.microsoft.com/office/drawing/2014/main" id="{7E1CB126-F864-47D5-93FD-2EC8F8CCE323}"/>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Assign licenses to users by group membership in Azure Active Directory</a:t>
            </a:r>
            <a:endParaRPr lang="en-US" sz="2400" dirty="0">
              <a:solidFill>
                <a:srgbClr val="0563C1"/>
              </a:solidFill>
              <a:hlinkClick r:id="rId3">
                <a:extLst>
                  <a:ext uri="{A12FA001-AC4F-418D-AE19-62706E023703}">
                    <ahyp:hlinkClr xmlns:ahyp="http://schemas.microsoft.com/office/drawing/2018/hyperlinkcolor" val="tx"/>
                  </a:ext>
                </a:extLst>
              </a:hlinkClick>
            </a:endParaRPr>
          </a:p>
          <a:p>
            <a:r>
              <a:rPr lang="en-US" sz="2400" dirty="0">
                <a:solidFill>
                  <a:schemeClr val="accent6"/>
                </a:solidFill>
                <a:hlinkClick r:id="rId3">
                  <a:extLst>
                    <a:ext uri="{A12FA001-AC4F-418D-AE19-62706E023703}">
                      <ahyp:hlinkClr xmlns:ahyp="http://schemas.microsoft.com/office/drawing/2018/hyperlinkcolor" val="tx"/>
                    </a:ext>
                  </a:extLst>
                </a:hlinkClick>
              </a:rPr>
              <a:t>PowerShell and Graph examples for group-based licensing in Azure AD</a:t>
            </a:r>
            <a:endParaRPr lang="en-US" sz="2400" dirty="0">
              <a:solidFill>
                <a:schemeClr val="accent6"/>
              </a:solidFill>
            </a:endParaRPr>
          </a:p>
        </p:txBody>
      </p:sp>
    </p:spTree>
    <p:extLst>
      <p:ext uri="{BB962C8B-B14F-4D97-AF65-F5344CB8AC3E}">
        <p14:creationId xmlns:p14="http://schemas.microsoft.com/office/powerpoint/2010/main" val="872105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74FB4-F08B-46F3-BAB6-278EEBBE0B9C}"/>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Group-based Licensing - Google</a:t>
            </a:r>
          </a:p>
        </p:txBody>
      </p:sp>
      <p:sp>
        <p:nvSpPr>
          <p:cNvPr id="3" name="Content Placeholder 2">
            <a:extLst>
              <a:ext uri="{FF2B5EF4-FFF2-40B4-BE49-F238E27FC236}">
                <a16:creationId xmlns:a16="http://schemas.microsoft.com/office/drawing/2014/main" id="{CDD46848-A280-4718-971E-95F2F6BB8513}"/>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How licensing works</a:t>
            </a:r>
            <a:endParaRPr lang="en-US" sz="2400" dirty="0">
              <a:solidFill>
                <a:schemeClr val="accent6"/>
              </a:solidFill>
              <a:hlinkClick r:id="rId3">
                <a:extLst>
                  <a:ext uri="{A12FA001-AC4F-418D-AE19-62706E023703}">
                    <ahyp:hlinkClr xmlns:ahyp="http://schemas.microsoft.com/office/drawing/2018/hyperlinkcolor" val="tx"/>
                  </a:ext>
                </a:extLst>
              </a:hlinkClick>
            </a:endParaRPr>
          </a:p>
          <a:p>
            <a:pPr marL="685800" lvl="2">
              <a:spcBef>
                <a:spcPts val="1000"/>
              </a:spcBef>
            </a:pPr>
            <a:r>
              <a:rPr lang="en-US" sz="2400" dirty="0">
                <a:solidFill>
                  <a:schemeClr val="accent6"/>
                </a:solidFill>
                <a:hlinkClick r:id="rId3">
                  <a:extLst>
                    <a:ext uri="{A12FA001-AC4F-418D-AE19-62706E023703}">
                      <ahyp:hlinkClr xmlns:ahyp="http://schemas.microsoft.com/office/drawing/2018/hyperlinkcolor" val="tx"/>
                    </a:ext>
                  </a:extLst>
                </a:hlinkClick>
              </a:rPr>
              <a:t>About automatic licensing for organizational units</a:t>
            </a:r>
            <a:endParaRPr lang="en-US" sz="2400" dirty="0">
              <a:solidFill>
                <a:schemeClr val="accent6"/>
              </a:solidFill>
            </a:endParaRPr>
          </a:p>
          <a:p>
            <a:r>
              <a:rPr lang="en-US" sz="2400" dirty="0">
                <a:solidFill>
                  <a:schemeClr val="accent6"/>
                </a:solidFill>
                <a:hlinkClick r:id="rId4">
                  <a:extLst>
                    <a:ext uri="{A12FA001-AC4F-418D-AE19-62706E023703}">
                      <ahyp:hlinkClr xmlns:ahyp="http://schemas.microsoft.com/office/drawing/2018/hyperlinkcolor" val="tx"/>
                    </a:ext>
                  </a:extLst>
                </a:hlinkClick>
              </a:rPr>
              <a:t>GCDS: Manage &amp; assign licenses</a:t>
            </a:r>
            <a:endParaRPr lang="en-US" sz="2400" dirty="0">
              <a:solidFill>
                <a:schemeClr val="accent6"/>
              </a:solidFill>
            </a:endParaRPr>
          </a:p>
        </p:txBody>
      </p:sp>
    </p:spTree>
    <p:extLst>
      <p:ext uri="{BB962C8B-B14F-4D97-AF65-F5344CB8AC3E}">
        <p14:creationId xmlns:p14="http://schemas.microsoft.com/office/powerpoint/2010/main" val="104457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60028"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FA64B84-CE2D-4179-B018-A71AC174C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59632" cy="6858000"/>
          </a:xfrm>
          <a:custGeom>
            <a:avLst/>
            <a:gdLst>
              <a:gd name="connsiteX0" fmla="*/ 0 w 3459632"/>
              <a:gd name="connsiteY0" fmla="*/ 0 h 6858000"/>
              <a:gd name="connsiteX1" fmla="*/ 283478 w 3459632"/>
              <a:gd name="connsiteY1" fmla="*/ 0 h 6858000"/>
              <a:gd name="connsiteX2" fmla="*/ 3459632 w 3459632"/>
              <a:gd name="connsiteY2" fmla="*/ 6858000 h 6858000"/>
              <a:gd name="connsiteX3" fmla="*/ 0 w 3459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9632" h="6858000">
                <a:moveTo>
                  <a:pt x="0" y="0"/>
                </a:moveTo>
                <a:lnTo>
                  <a:pt x="283478" y="0"/>
                </a:lnTo>
                <a:lnTo>
                  <a:pt x="3459632"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795A2E2-224B-4FA0-B323-9E61AD30697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002" y="1870075"/>
            <a:ext cx="9612178" cy="595651"/>
          </a:xfrm>
          <a:prstGeom prst="rect">
            <a:avLst/>
          </a:prstGeom>
          <a:noFill/>
        </p:spPr>
        <p:txBody>
          <a:bodyPr wrap="square" rtlCol="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BB1EB33-38F5-4B9E-B626-1E5D2E13D41C}"/>
              </a:ext>
            </a:extLst>
          </p:cNvPr>
          <p:cNvGrpSpPr/>
          <p:nvPr/>
        </p:nvGrpSpPr>
        <p:grpSpPr>
          <a:xfrm>
            <a:off x="3613900" y="4727582"/>
            <a:ext cx="7790795" cy="1924618"/>
            <a:chOff x="3613900" y="4727582"/>
            <a:chExt cx="7790795" cy="1924618"/>
          </a:xfrm>
        </p:grpSpPr>
        <p:pic>
          <p:nvPicPr>
            <p:cNvPr id="11" name="Picture 10">
              <a:hlinkClick r:id="rId2"/>
              <a:extLst>
                <a:ext uri="{FF2B5EF4-FFF2-40B4-BE49-F238E27FC236}">
                  <a16:creationId xmlns:a16="http://schemas.microsoft.com/office/drawing/2014/main" id="{7F129574-F4C7-4403-B4F5-9391F0925882}"/>
                </a:ext>
              </a:extLst>
            </p:cNvPr>
            <p:cNvPicPr>
              <a:picLocks noChangeAspect="1"/>
            </p:cNvPicPr>
            <p:nvPr/>
          </p:nvPicPr>
          <p:blipFill>
            <a:blip r:embed="rId3"/>
            <a:stretch>
              <a:fillRect/>
            </a:stretch>
          </p:blipFill>
          <p:spPr>
            <a:xfrm>
              <a:off x="7780365" y="4739751"/>
              <a:ext cx="3624330" cy="1912449"/>
            </a:xfrm>
            <a:prstGeom prst="rect">
              <a:avLst/>
            </a:prstGeom>
            <a:ln w="50800">
              <a:solidFill>
                <a:schemeClr val="accent6"/>
              </a:solidFill>
            </a:ln>
          </p:spPr>
        </p:pic>
        <p:pic>
          <p:nvPicPr>
            <p:cNvPr id="13" name="Picture 12">
              <a:hlinkClick r:id="rId4"/>
              <a:extLst>
                <a:ext uri="{FF2B5EF4-FFF2-40B4-BE49-F238E27FC236}">
                  <a16:creationId xmlns:a16="http://schemas.microsoft.com/office/drawing/2014/main" id="{0B33FF36-1697-4225-BAA5-1FCB3867D1E0}"/>
                </a:ext>
              </a:extLst>
            </p:cNvPr>
            <p:cNvPicPr>
              <a:picLocks noChangeAspect="1"/>
            </p:cNvPicPr>
            <p:nvPr/>
          </p:nvPicPr>
          <p:blipFill>
            <a:blip r:embed="rId5"/>
            <a:stretch>
              <a:fillRect/>
            </a:stretch>
          </p:blipFill>
          <p:spPr>
            <a:xfrm>
              <a:off x="3613900" y="4727582"/>
              <a:ext cx="3040535" cy="1924618"/>
            </a:xfrm>
            <a:prstGeom prst="rect">
              <a:avLst/>
            </a:prstGeom>
            <a:ln w="50800">
              <a:solidFill>
                <a:schemeClr val="accent6"/>
              </a:solidFill>
            </a:ln>
          </p:spPr>
        </p:pic>
      </p:grpSp>
      <p:pic>
        <p:nvPicPr>
          <p:cNvPr id="9" name="Picture 8">
            <a:extLst>
              <a:ext uri="{FF2B5EF4-FFF2-40B4-BE49-F238E27FC236}">
                <a16:creationId xmlns:a16="http://schemas.microsoft.com/office/drawing/2014/main" id="{79AE534D-88BE-4AE9-A654-F7D3EB0B52FD}"/>
              </a:ext>
            </a:extLst>
          </p:cNvPr>
          <p:cNvPicPr>
            <a:picLocks noChangeAspect="1"/>
          </p:cNvPicPr>
          <p:nvPr/>
        </p:nvPicPr>
        <p:blipFill>
          <a:blip r:embed="rId6"/>
          <a:stretch>
            <a:fillRect/>
          </a:stretch>
        </p:blipFill>
        <p:spPr>
          <a:xfrm>
            <a:off x="383367" y="4697760"/>
            <a:ext cx="2628035" cy="1915273"/>
          </a:xfrm>
          <a:prstGeom prst="rect">
            <a:avLst/>
          </a:prstGeom>
          <a:ln w="38100">
            <a:solidFill>
              <a:schemeClr val="accent5"/>
            </a:solidFill>
          </a:ln>
        </p:spPr>
      </p:pic>
      <p:grpSp>
        <p:nvGrpSpPr>
          <p:cNvPr id="16" name="Group 15">
            <a:extLst>
              <a:ext uri="{FF2B5EF4-FFF2-40B4-BE49-F238E27FC236}">
                <a16:creationId xmlns:a16="http://schemas.microsoft.com/office/drawing/2014/main" id="{4188F967-6EDE-4BE3-AB1F-B6BD57B13502}"/>
              </a:ext>
            </a:extLst>
          </p:cNvPr>
          <p:cNvGrpSpPr/>
          <p:nvPr/>
        </p:nvGrpSpPr>
        <p:grpSpPr>
          <a:xfrm>
            <a:off x="3613900" y="2500800"/>
            <a:ext cx="7790795" cy="2052603"/>
            <a:chOff x="3613900" y="2500800"/>
            <a:chExt cx="7790795" cy="2052603"/>
          </a:xfrm>
        </p:grpSpPr>
        <p:pic>
          <p:nvPicPr>
            <p:cNvPr id="18" name="Picture 17">
              <a:hlinkClick r:id="rId7"/>
              <a:extLst>
                <a:ext uri="{FF2B5EF4-FFF2-40B4-BE49-F238E27FC236}">
                  <a16:creationId xmlns:a16="http://schemas.microsoft.com/office/drawing/2014/main" id="{5F1A6EB0-348C-42FA-97D1-E0EAD76F4A1B}"/>
                </a:ext>
              </a:extLst>
            </p:cNvPr>
            <p:cNvPicPr>
              <a:picLocks noChangeAspect="1"/>
            </p:cNvPicPr>
            <p:nvPr/>
          </p:nvPicPr>
          <p:blipFill>
            <a:blip r:embed="rId8"/>
            <a:stretch>
              <a:fillRect/>
            </a:stretch>
          </p:blipFill>
          <p:spPr>
            <a:xfrm>
              <a:off x="7801021" y="3131914"/>
              <a:ext cx="3603674" cy="594172"/>
            </a:xfrm>
            <a:prstGeom prst="rect">
              <a:avLst/>
            </a:prstGeom>
            <a:ln w="50800">
              <a:solidFill>
                <a:schemeClr val="accent6"/>
              </a:solidFill>
            </a:ln>
          </p:spPr>
        </p:pic>
        <p:pic>
          <p:nvPicPr>
            <p:cNvPr id="19" name="Picture 18">
              <a:hlinkClick r:id="rId7"/>
              <a:extLst>
                <a:ext uri="{FF2B5EF4-FFF2-40B4-BE49-F238E27FC236}">
                  <a16:creationId xmlns:a16="http://schemas.microsoft.com/office/drawing/2014/main" id="{2E6300D4-0EC0-4A5F-94DE-0B58E583BE42}"/>
                </a:ext>
              </a:extLst>
            </p:cNvPr>
            <p:cNvPicPr>
              <a:picLocks noChangeAspect="1"/>
            </p:cNvPicPr>
            <p:nvPr/>
          </p:nvPicPr>
          <p:blipFill>
            <a:blip r:embed="rId9"/>
            <a:stretch>
              <a:fillRect/>
            </a:stretch>
          </p:blipFill>
          <p:spPr>
            <a:xfrm>
              <a:off x="3613900" y="2500800"/>
              <a:ext cx="3504219" cy="2052603"/>
            </a:xfrm>
            <a:prstGeom prst="rect">
              <a:avLst/>
            </a:prstGeom>
            <a:ln w="50800">
              <a:solidFill>
                <a:schemeClr val="accent6"/>
              </a:solidFill>
            </a:ln>
          </p:spPr>
        </p:pic>
      </p:grpSp>
      <p:pic>
        <p:nvPicPr>
          <p:cNvPr id="17" name="Picture 16">
            <a:extLst>
              <a:ext uri="{FF2B5EF4-FFF2-40B4-BE49-F238E27FC236}">
                <a16:creationId xmlns:a16="http://schemas.microsoft.com/office/drawing/2014/main" id="{E38DDE58-90B5-44C7-92B4-74CFBDD0A8E2}"/>
              </a:ext>
            </a:extLst>
          </p:cNvPr>
          <p:cNvPicPr>
            <a:picLocks noChangeAspect="1"/>
          </p:cNvPicPr>
          <p:nvPr/>
        </p:nvPicPr>
        <p:blipFill>
          <a:blip r:embed="rId10"/>
          <a:stretch>
            <a:fillRect/>
          </a:stretch>
        </p:blipFill>
        <p:spPr>
          <a:xfrm>
            <a:off x="405202" y="2500800"/>
            <a:ext cx="2620998" cy="1983106"/>
          </a:xfrm>
          <a:prstGeom prst="rect">
            <a:avLst/>
          </a:prstGeom>
          <a:ln w="38100">
            <a:solidFill>
              <a:schemeClr val="accent5"/>
            </a:solidFill>
          </a:ln>
        </p:spPr>
      </p:pic>
      <p:pic>
        <p:nvPicPr>
          <p:cNvPr id="21" name="Picture Placeholder 6">
            <a:hlinkClick r:id="rId11"/>
            <a:extLst>
              <a:ext uri="{FF2B5EF4-FFF2-40B4-BE49-F238E27FC236}">
                <a16:creationId xmlns:a16="http://schemas.microsoft.com/office/drawing/2014/main" id="{DED85CB7-AF80-4659-B3D6-4A6A028ED905}"/>
              </a:ext>
            </a:extLst>
          </p:cNvPr>
          <p:cNvPicPr preferRelativeResize="0">
            <a:picLocks noChangeAspect="1"/>
          </p:cNvPicPr>
          <p:nvPr/>
        </p:nvPicPr>
        <p:blipFill rotWithShape="1">
          <a:blip r:embed="rId12">
            <a:extLst>
              <a:ext uri="{28A0092B-C50C-407E-A947-70E740481C1C}">
                <a14:useLocalDpi xmlns:a14="http://schemas.microsoft.com/office/drawing/2010/main" val="0"/>
              </a:ext>
            </a:extLst>
          </a:blip>
          <a:srcRect b="2255"/>
          <a:stretch/>
        </p:blipFill>
        <p:spPr>
          <a:xfrm>
            <a:off x="3613900" y="453109"/>
            <a:ext cx="6756882" cy="1870416"/>
          </a:xfrm>
          <a:prstGeom prst="rect">
            <a:avLst/>
          </a:prstGeom>
          <a:ln w="50800">
            <a:solidFill>
              <a:schemeClr val="accent6"/>
            </a:solidFill>
          </a:ln>
        </p:spPr>
      </p:pic>
      <p:pic>
        <p:nvPicPr>
          <p:cNvPr id="22" name="Picture 21">
            <a:extLst>
              <a:ext uri="{FF2B5EF4-FFF2-40B4-BE49-F238E27FC236}">
                <a16:creationId xmlns:a16="http://schemas.microsoft.com/office/drawing/2014/main" id="{1305DD8C-CF6A-4DE4-8B95-77FE6E9E27EE}"/>
              </a:ext>
            </a:extLst>
          </p:cNvPr>
          <p:cNvPicPr>
            <a:picLocks noChangeAspect="1"/>
          </p:cNvPicPr>
          <p:nvPr/>
        </p:nvPicPr>
        <p:blipFill>
          <a:blip r:embed="rId13"/>
          <a:stretch>
            <a:fillRect/>
          </a:stretch>
        </p:blipFill>
        <p:spPr>
          <a:xfrm>
            <a:off x="405202" y="453109"/>
            <a:ext cx="2642833" cy="1918889"/>
          </a:xfrm>
          <a:prstGeom prst="rect">
            <a:avLst/>
          </a:prstGeom>
          <a:ln w="38100">
            <a:solidFill>
              <a:schemeClr val="accent5"/>
            </a:solidFill>
          </a:ln>
        </p:spPr>
      </p:pic>
    </p:spTree>
    <p:extLst>
      <p:ext uri="{BB962C8B-B14F-4D97-AF65-F5344CB8AC3E}">
        <p14:creationId xmlns:p14="http://schemas.microsoft.com/office/powerpoint/2010/main" val="4341766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A762B-E295-4822-B1F6-22FF0691D0E7}"/>
              </a:ext>
            </a:extLst>
          </p:cNvPr>
          <p:cNvSpPr>
            <a:spLocks noGrp="1"/>
          </p:cNvSpPr>
          <p:nvPr>
            <p:ph type="title"/>
          </p:nvPr>
        </p:nvSpPr>
        <p:spPr>
          <a:xfrm>
            <a:off x="804672" y="1823107"/>
            <a:ext cx="6430784" cy="3431023"/>
          </a:xfrm>
        </p:spPr>
        <p:txBody>
          <a:bodyPr vert="horz" lIns="91440" tIns="45720" rIns="91440" bIns="45720" rtlCol="0" anchor="ctr">
            <a:normAutofit/>
          </a:bodyPr>
          <a:lstStyle/>
          <a:p>
            <a:r>
              <a:rPr lang="en-US" sz="6000" kern="1200">
                <a:solidFill>
                  <a:schemeClr val="bg1"/>
                </a:solidFill>
                <a:latin typeface="+mj-lt"/>
                <a:ea typeface="+mj-ea"/>
                <a:cs typeface="+mj-cs"/>
              </a:rPr>
              <a:t>Federate</a:t>
            </a:r>
          </a:p>
        </p:txBody>
      </p:sp>
    </p:spTree>
    <p:extLst>
      <p:ext uri="{BB962C8B-B14F-4D97-AF65-F5344CB8AC3E}">
        <p14:creationId xmlns:p14="http://schemas.microsoft.com/office/powerpoint/2010/main" val="289600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0272AA-7EC8-496C-98D3-161AAAB110D3}"/>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Sign-in with Microsoft /</a:t>
            </a:r>
            <a:br>
              <a:rPr lang="en-US" sz="3200" dirty="0">
                <a:solidFill>
                  <a:schemeClr val="bg1"/>
                </a:solidFill>
              </a:rPr>
            </a:br>
            <a:r>
              <a:rPr lang="en-US" sz="3200" dirty="0">
                <a:solidFill>
                  <a:schemeClr val="bg1"/>
                </a:solidFill>
              </a:rPr>
              <a:t>Office 365</a:t>
            </a:r>
          </a:p>
        </p:txBody>
      </p:sp>
      <p:pic>
        <p:nvPicPr>
          <p:cNvPr id="5" name="Content Placeholder 4">
            <a:extLst>
              <a:ext uri="{FF2B5EF4-FFF2-40B4-BE49-F238E27FC236}">
                <a16:creationId xmlns:a16="http://schemas.microsoft.com/office/drawing/2014/main" id="{6A426F51-7A01-434B-8640-A927867B835C}"/>
              </a:ext>
            </a:extLst>
          </p:cNvPr>
          <p:cNvPicPr>
            <a:picLocks noGrp="1" noChangeAspect="1"/>
          </p:cNvPicPr>
          <p:nvPr>
            <p:ph idx="1"/>
          </p:nvPr>
        </p:nvPicPr>
        <p:blipFill>
          <a:blip r:embed="rId2"/>
          <a:stretch>
            <a:fillRect/>
          </a:stretch>
        </p:blipFill>
        <p:spPr>
          <a:xfrm>
            <a:off x="4890516" y="583969"/>
            <a:ext cx="7006464" cy="1942168"/>
          </a:xfrm>
          <a:ln w="38100">
            <a:solidFill>
              <a:schemeClr val="accent5"/>
            </a:solidFill>
          </a:ln>
        </p:spPr>
      </p:pic>
      <p:sp>
        <p:nvSpPr>
          <p:cNvPr id="9" name="TextBox 8">
            <a:extLst>
              <a:ext uri="{FF2B5EF4-FFF2-40B4-BE49-F238E27FC236}">
                <a16:creationId xmlns:a16="http://schemas.microsoft.com/office/drawing/2014/main" id="{85C96156-895F-4726-9324-00BD35E572CF}"/>
              </a:ext>
            </a:extLst>
          </p:cNvPr>
          <p:cNvSpPr txBox="1"/>
          <p:nvPr/>
        </p:nvSpPr>
        <p:spPr>
          <a:xfrm>
            <a:off x="4709160" y="6138313"/>
            <a:ext cx="7481316" cy="646331"/>
          </a:xfrm>
          <a:prstGeom prst="rect">
            <a:avLst/>
          </a:prstGeom>
          <a:noFill/>
        </p:spPr>
        <p:txBody>
          <a:bodyPr wrap="square">
            <a:spAutoFit/>
          </a:bodyPr>
          <a:lstStyle/>
          <a:p>
            <a:pPr algn="ctr"/>
            <a:r>
              <a:rPr lang="en-US" dirty="0" err="1">
                <a:solidFill>
                  <a:schemeClr val="accent6"/>
                </a:solidFill>
                <a:hlinkClick r:id="rId3">
                  <a:extLst>
                    <a:ext uri="{A12FA001-AC4F-418D-AE19-62706E023703}">
                      <ahyp:hlinkClr xmlns:ahyp="http://schemas.microsoft.com/office/drawing/2018/hyperlinkcolor" val="tx"/>
                    </a:ext>
                  </a:extLst>
                </a:hlinkClick>
              </a:rPr>
              <a:t>Quickstart</a:t>
            </a:r>
            <a:r>
              <a:rPr lang="en-US" dirty="0">
                <a:solidFill>
                  <a:schemeClr val="accent6"/>
                </a:solidFill>
                <a:hlinkClick r:id="rId3">
                  <a:extLst>
                    <a:ext uri="{A12FA001-AC4F-418D-AE19-62706E023703}">
                      <ahyp:hlinkClr xmlns:ahyp="http://schemas.microsoft.com/office/drawing/2018/hyperlinkcolor" val="tx"/>
                    </a:ext>
                  </a:extLst>
                </a:hlinkClick>
              </a:rPr>
              <a:t>: Set up SAML-based single sign-on (SSO) for an application in your Azure Active Directory (Azure AD) tenant</a:t>
            </a:r>
            <a:endParaRPr lang="en-US" dirty="0">
              <a:solidFill>
                <a:schemeClr val="accent6"/>
              </a:solidFill>
            </a:endParaRPr>
          </a:p>
        </p:txBody>
      </p:sp>
      <p:pic>
        <p:nvPicPr>
          <p:cNvPr id="7" name="Picture 6">
            <a:extLst>
              <a:ext uri="{FF2B5EF4-FFF2-40B4-BE49-F238E27FC236}">
                <a16:creationId xmlns:a16="http://schemas.microsoft.com/office/drawing/2014/main" id="{B37C651C-0B01-4110-A955-0B56306973A8}"/>
              </a:ext>
            </a:extLst>
          </p:cNvPr>
          <p:cNvPicPr>
            <a:picLocks noChangeAspect="1"/>
          </p:cNvPicPr>
          <p:nvPr/>
        </p:nvPicPr>
        <p:blipFill>
          <a:blip r:embed="rId4"/>
          <a:stretch>
            <a:fillRect/>
          </a:stretch>
        </p:blipFill>
        <p:spPr>
          <a:xfrm>
            <a:off x="4890516" y="2752674"/>
            <a:ext cx="3131106" cy="3158380"/>
          </a:xfrm>
          <a:prstGeom prst="rect">
            <a:avLst/>
          </a:prstGeom>
          <a:ln w="38100">
            <a:solidFill>
              <a:schemeClr val="accent5"/>
            </a:solidFill>
          </a:ln>
        </p:spPr>
      </p:pic>
      <p:pic>
        <p:nvPicPr>
          <p:cNvPr id="10" name="Picture 9">
            <a:extLst>
              <a:ext uri="{FF2B5EF4-FFF2-40B4-BE49-F238E27FC236}">
                <a16:creationId xmlns:a16="http://schemas.microsoft.com/office/drawing/2014/main" id="{09DDC055-F9EE-445D-B036-FF64C095CC88}"/>
              </a:ext>
            </a:extLst>
          </p:cNvPr>
          <p:cNvPicPr>
            <a:picLocks noChangeAspect="1"/>
          </p:cNvPicPr>
          <p:nvPr/>
        </p:nvPicPr>
        <p:blipFill>
          <a:blip r:embed="rId5"/>
          <a:stretch>
            <a:fillRect/>
          </a:stretch>
        </p:blipFill>
        <p:spPr>
          <a:xfrm>
            <a:off x="8650959" y="3242922"/>
            <a:ext cx="2967082" cy="2177884"/>
          </a:xfrm>
          <a:prstGeom prst="rect">
            <a:avLst/>
          </a:prstGeom>
          <a:ln w="38100">
            <a:solidFill>
              <a:schemeClr val="accent5"/>
            </a:solidFill>
          </a:ln>
        </p:spPr>
      </p:pic>
    </p:spTree>
    <p:extLst>
      <p:ext uri="{BB962C8B-B14F-4D97-AF65-F5344CB8AC3E}">
        <p14:creationId xmlns:p14="http://schemas.microsoft.com/office/powerpoint/2010/main" val="4255972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688FF2-218A-437D-B889-61C17A0512D1}"/>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Sign-in with Google</a:t>
            </a:r>
          </a:p>
        </p:txBody>
      </p:sp>
      <p:pic>
        <p:nvPicPr>
          <p:cNvPr id="7" name="Content Placeholder 6">
            <a:extLst>
              <a:ext uri="{FF2B5EF4-FFF2-40B4-BE49-F238E27FC236}">
                <a16:creationId xmlns:a16="http://schemas.microsoft.com/office/drawing/2014/main" id="{29483DC5-6F55-4E40-AA62-5A9CD1F6EB0F}"/>
              </a:ext>
            </a:extLst>
          </p:cNvPr>
          <p:cNvPicPr>
            <a:picLocks noGrp="1" noChangeAspect="1"/>
          </p:cNvPicPr>
          <p:nvPr>
            <p:ph idx="1"/>
          </p:nvPr>
        </p:nvPicPr>
        <p:blipFill>
          <a:blip r:embed="rId2"/>
          <a:stretch>
            <a:fillRect/>
          </a:stretch>
        </p:blipFill>
        <p:spPr>
          <a:xfrm>
            <a:off x="4961644" y="200144"/>
            <a:ext cx="6024562" cy="1939047"/>
          </a:xfrm>
          <a:ln w="38100">
            <a:solidFill>
              <a:schemeClr val="accent5"/>
            </a:solidFill>
          </a:ln>
        </p:spPr>
      </p:pic>
      <p:sp>
        <p:nvSpPr>
          <p:cNvPr id="12" name="TextBox 11">
            <a:extLst>
              <a:ext uri="{FF2B5EF4-FFF2-40B4-BE49-F238E27FC236}">
                <a16:creationId xmlns:a16="http://schemas.microsoft.com/office/drawing/2014/main" id="{E60A7736-B4AD-4F40-A90B-309A539C7300}"/>
              </a:ext>
            </a:extLst>
          </p:cNvPr>
          <p:cNvSpPr txBox="1"/>
          <p:nvPr/>
        </p:nvSpPr>
        <p:spPr>
          <a:xfrm>
            <a:off x="5780359" y="6138313"/>
            <a:ext cx="5338918" cy="369332"/>
          </a:xfrm>
          <a:prstGeom prst="rect">
            <a:avLst/>
          </a:prstGeom>
          <a:noFill/>
        </p:spPr>
        <p:txBody>
          <a:bodyPr wrap="square">
            <a:spAutoFit/>
          </a:bodyPr>
          <a:lstStyle/>
          <a:p>
            <a:r>
              <a:rPr lang="en-US" dirty="0">
                <a:solidFill>
                  <a:schemeClr val="accent6"/>
                </a:solidFill>
                <a:hlinkClick r:id="rId3">
                  <a:extLst>
                    <a:ext uri="{A12FA001-AC4F-418D-AE19-62706E023703}">
                      <ahyp:hlinkClr xmlns:ahyp="http://schemas.microsoft.com/office/drawing/2018/hyperlinkcolor" val="tx"/>
                    </a:ext>
                  </a:extLst>
                </a:hlinkClick>
              </a:rPr>
              <a:t>https://support.google.com/a/answer/6087519?hl=en</a:t>
            </a:r>
            <a:endParaRPr lang="en-US" dirty="0">
              <a:solidFill>
                <a:schemeClr val="accent6"/>
              </a:solidFill>
            </a:endParaRPr>
          </a:p>
        </p:txBody>
      </p:sp>
      <p:pic>
        <p:nvPicPr>
          <p:cNvPr id="4" name="Picture 3">
            <a:extLst>
              <a:ext uri="{FF2B5EF4-FFF2-40B4-BE49-F238E27FC236}">
                <a16:creationId xmlns:a16="http://schemas.microsoft.com/office/drawing/2014/main" id="{5D881220-E051-4D97-89EC-6392DC419D76}"/>
              </a:ext>
            </a:extLst>
          </p:cNvPr>
          <p:cNvPicPr>
            <a:picLocks noChangeAspect="1"/>
          </p:cNvPicPr>
          <p:nvPr/>
        </p:nvPicPr>
        <p:blipFill>
          <a:blip r:embed="rId4"/>
          <a:stretch>
            <a:fillRect/>
          </a:stretch>
        </p:blipFill>
        <p:spPr>
          <a:xfrm>
            <a:off x="4961644" y="2271310"/>
            <a:ext cx="2877380" cy="2708948"/>
          </a:xfrm>
          <a:prstGeom prst="rect">
            <a:avLst/>
          </a:prstGeom>
          <a:ln w="38100">
            <a:solidFill>
              <a:schemeClr val="accent5"/>
            </a:solidFill>
          </a:ln>
        </p:spPr>
      </p:pic>
      <p:pic>
        <p:nvPicPr>
          <p:cNvPr id="6" name="Picture 5">
            <a:extLst>
              <a:ext uri="{FF2B5EF4-FFF2-40B4-BE49-F238E27FC236}">
                <a16:creationId xmlns:a16="http://schemas.microsoft.com/office/drawing/2014/main" id="{31FF390F-DC8D-4F90-ABAC-0C0D255858E4}"/>
              </a:ext>
            </a:extLst>
          </p:cNvPr>
          <p:cNvPicPr>
            <a:picLocks noChangeAspect="1"/>
          </p:cNvPicPr>
          <p:nvPr/>
        </p:nvPicPr>
        <p:blipFill>
          <a:blip r:embed="rId5"/>
          <a:stretch>
            <a:fillRect/>
          </a:stretch>
        </p:blipFill>
        <p:spPr>
          <a:xfrm>
            <a:off x="4961644" y="5106374"/>
            <a:ext cx="6492846" cy="833128"/>
          </a:xfrm>
          <a:prstGeom prst="rect">
            <a:avLst/>
          </a:prstGeom>
          <a:ln w="38100">
            <a:solidFill>
              <a:schemeClr val="accent5"/>
            </a:solidFill>
          </a:ln>
        </p:spPr>
      </p:pic>
    </p:spTree>
    <p:extLst>
      <p:ext uri="{BB962C8B-B14F-4D97-AF65-F5344CB8AC3E}">
        <p14:creationId xmlns:p14="http://schemas.microsoft.com/office/powerpoint/2010/main" val="1838408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017E2F9-032A-4CAE-A2E4-7465A67B7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3">
            <a:extLst>
              <a:ext uri="{FF2B5EF4-FFF2-40B4-BE49-F238E27FC236}">
                <a16:creationId xmlns:a16="http://schemas.microsoft.com/office/drawing/2014/main" id="{036EB2E8-1BD0-492D-BF5A-CE0184DA7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672"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8">
            <a:extLst>
              <a:ext uri="{FF2B5EF4-FFF2-40B4-BE49-F238E27FC236}">
                <a16:creationId xmlns:a16="http://schemas.microsoft.com/office/drawing/2014/main" id="{5316ED32-D562-46FD-A6C1-B0FBF4EF6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3325"/>
            <a:ext cx="9681166" cy="6861324"/>
          </a:xfrm>
          <a:custGeom>
            <a:avLst/>
            <a:gdLst>
              <a:gd name="connsiteX0" fmla="*/ 0 w 9681166"/>
              <a:gd name="connsiteY0" fmla="*/ 6861324 h 6861324"/>
              <a:gd name="connsiteX1" fmla="*/ 3359025 w 9681166"/>
              <a:gd name="connsiteY1" fmla="*/ 6861324 h 6861324"/>
              <a:gd name="connsiteX2" fmla="*/ 3359025 w 9681166"/>
              <a:gd name="connsiteY2" fmla="*/ 6861323 h 6861324"/>
              <a:gd name="connsiteX3" fmla="*/ 9324977 w 9681166"/>
              <a:gd name="connsiteY3" fmla="*/ 6861323 h 6861324"/>
              <a:gd name="connsiteX4" fmla="*/ 9323659 w 9681166"/>
              <a:gd name="connsiteY4" fmla="*/ 6858478 h 6861324"/>
              <a:gd name="connsiteX5" fmla="*/ 9681166 w 9681166"/>
              <a:gd name="connsiteY5" fmla="*/ 6858478 h 6861324"/>
              <a:gd name="connsiteX6" fmla="*/ 6504791 w 9681166"/>
              <a:gd name="connsiteY6" fmla="*/ 0 h 6861324"/>
              <a:gd name="connsiteX7" fmla="*/ 6499214 w 9681166"/>
              <a:gd name="connsiteY7" fmla="*/ 0 h 6861324"/>
              <a:gd name="connsiteX8" fmla="*/ 5432986 w 9681166"/>
              <a:gd name="connsiteY8" fmla="*/ 0 h 6861324"/>
              <a:gd name="connsiteX9" fmla="*/ 1603114 w 9681166"/>
              <a:gd name="connsiteY9" fmla="*/ 0 h 6861324"/>
              <a:gd name="connsiteX10" fmla="*/ 1603114 w 9681166"/>
              <a:gd name="connsiteY10" fmla="*/ 479 h 6861324"/>
              <a:gd name="connsiteX11" fmla="*/ 356189 w 9681166"/>
              <a:gd name="connsiteY11" fmla="*/ 479 h 6861324"/>
              <a:gd name="connsiteX12" fmla="*/ 356189 w 9681166"/>
              <a:gd name="connsiteY12" fmla="*/ 3324 h 6861324"/>
              <a:gd name="connsiteX13" fmla="*/ 0 w 9681166"/>
              <a:gd name="connsiteY13" fmla="*/ 3324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81166" h="6861324">
                <a:moveTo>
                  <a:pt x="0" y="6861324"/>
                </a:moveTo>
                <a:lnTo>
                  <a:pt x="3359025" y="6861324"/>
                </a:lnTo>
                <a:lnTo>
                  <a:pt x="3359025" y="6861323"/>
                </a:lnTo>
                <a:lnTo>
                  <a:pt x="9324977" y="6861323"/>
                </a:lnTo>
                <a:lnTo>
                  <a:pt x="9323659" y="6858478"/>
                </a:lnTo>
                <a:lnTo>
                  <a:pt x="9681166" y="6858478"/>
                </a:lnTo>
                <a:lnTo>
                  <a:pt x="6504791" y="0"/>
                </a:lnTo>
                <a:lnTo>
                  <a:pt x="6499214" y="0"/>
                </a:lnTo>
                <a:lnTo>
                  <a:pt x="5432986" y="0"/>
                </a:lnTo>
                <a:lnTo>
                  <a:pt x="1603114" y="0"/>
                </a:lnTo>
                <a:lnTo>
                  <a:pt x="1603114" y="479"/>
                </a:lnTo>
                <a:lnTo>
                  <a:pt x="356189" y="479"/>
                </a:lnTo>
                <a:lnTo>
                  <a:pt x="356189" y="3324"/>
                </a:lnTo>
                <a:lnTo>
                  <a:pt x="0" y="3324"/>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A762B-E295-4822-B1F6-22FF0691D0E7}"/>
              </a:ext>
            </a:extLst>
          </p:cNvPr>
          <p:cNvSpPr>
            <a:spLocks noGrp="1"/>
          </p:cNvSpPr>
          <p:nvPr>
            <p:ph type="title"/>
          </p:nvPr>
        </p:nvSpPr>
        <p:spPr>
          <a:xfrm>
            <a:off x="804672" y="1823107"/>
            <a:ext cx="6430784" cy="3431023"/>
          </a:xfrm>
        </p:spPr>
        <p:txBody>
          <a:bodyPr vert="horz" lIns="91440" tIns="45720" rIns="91440" bIns="45720" rtlCol="0" anchor="ctr">
            <a:normAutofit/>
          </a:bodyPr>
          <a:lstStyle/>
          <a:p>
            <a:r>
              <a:rPr lang="en-US" sz="6000" kern="1200" dirty="0">
                <a:solidFill>
                  <a:schemeClr val="bg1"/>
                </a:solidFill>
                <a:latin typeface="+mj-lt"/>
                <a:ea typeface="+mj-ea"/>
                <a:cs typeface="+mj-cs"/>
              </a:rPr>
              <a:t>Personalize / Maintain</a:t>
            </a:r>
          </a:p>
        </p:txBody>
      </p:sp>
    </p:spTree>
    <p:extLst>
      <p:ext uri="{BB962C8B-B14F-4D97-AF65-F5344CB8AC3E}">
        <p14:creationId xmlns:p14="http://schemas.microsoft.com/office/powerpoint/2010/main" val="485962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Name Changes</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p:txBody>
      </p:sp>
      <p:sp>
        <p:nvSpPr>
          <p:cNvPr id="12" name="Content Placeholder 3">
            <a:extLst>
              <a:ext uri="{FF2B5EF4-FFF2-40B4-BE49-F238E27FC236}">
                <a16:creationId xmlns:a16="http://schemas.microsoft.com/office/drawing/2014/main" id="{DE54584C-497A-4FAD-B8EF-2B705490F5D2}"/>
              </a:ext>
            </a:extLst>
          </p:cNvPr>
          <p:cNvSpPr>
            <a:spLocks noGrp="1"/>
          </p:cNvSpPr>
          <p:nvPr>
            <p:ph sz="half" idx="1"/>
          </p:nvPr>
        </p:nvSpPr>
        <p:spPr>
          <a:xfrm>
            <a:off x="677334" y="2489393"/>
            <a:ext cx="5096934" cy="4166130"/>
          </a:xfrm>
        </p:spPr>
        <p:txBody>
          <a:bodyPr>
            <a:normAutofit fontScale="92500"/>
          </a:bodyPr>
          <a:lstStyle/>
          <a:p>
            <a:r>
              <a:rPr lang="en-US" sz="1700" dirty="0"/>
              <a:t>Consider if/how you will support changing first names:</a:t>
            </a:r>
          </a:p>
          <a:p>
            <a:pPr lvl="1"/>
            <a:r>
              <a:rPr lang="en-US" sz="1700" dirty="0"/>
              <a:t>Christopher vs. Chris</a:t>
            </a:r>
          </a:p>
          <a:p>
            <a:pPr lvl="1"/>
            <a:r>
              <a:rPr lang="en-US" sz="1700" dirty="0"/>
              <a:t>William vs. Bill</a:t>
            </a:r>
          </a:p>
          <a:p>
            <a:pPr lvl="1"/>
            <a:r>
              <a:rPr lang="en-US" sz="1700" dirty="0"/>
              <a:t>Barbara vs. Barb</a:t>
            </a:r>
          </a:p>
          <a:p>
            <a:pPr lvl="1"/>
            <a:r>
              <a:rPr lang="en-US" sz="1700" dirty="0"/>
              <a:t>Margaret vs. Peggy</a:t>
            </a:r>
          </a:p>
          <a:p>
            <a:pPr lvl="1"/>
            <a:r>
              <a:rPr lang="en-US" sz="1700" dirty="0"/>
              <a:t>Secretary / Registrar Mistake</a:t>
            </a:r>
          </a:p>
          <a:p>
            <a:r>
              <a:rPr lang="en-US" sz="1700" dirty="0"/>
              <a:t>Consider if/how you will support changing last names:</a:t>
            </a:r>
          </a:p>
          <a:p>
            <a:pPr lvl="1"/>
            <a:r>
              <a:rPr lang="en-US" sz="1700" dirty="0"/>
              <a:t>Marriage / Divorce</a:t>
            </a:r>
          </a:p>
          <a:p>
            <a:pPr lvl="1"/>
            <a:r>
              <a:rPr lang="en-US" sz="1700" dirty="0"/>
              <a:t>Adoption</a:t>
            </a:r>
          </a:p>
          <a:p>
            <a:pPr lvl="1"/>
            <a:r>
              <a:rPr lang="en-US" sz="1700" dirty="0"/>
              <a:t>Secretary / Registrar Mistake</a:t>
            </a:r>
          </a:p>
          <a:p>
            <a:r>
              <a:rPr lang="en-US" sz="1700" dirty="0"/>
              <a:t>Consider only accepting changes through your authoritative source:</a:t>
            </a:r>
          </a:p>
          <a:p>
            <a:pPr lvl="1"/>
            <a:r>
              <a:rPr lang="en-US" sz="1700" dirty="0"/>
              <a:t>SIS for student data</a:t>
            </a:r>
          </a:p>
          <a:p>
            <a:pPr lvl="1"/>
            <a:r>
              <a:rPr lang="en-US" sz="1700" dirty="0"/>
              <a:t>HR system for staff data</a:t>
            </a:r>
          </a:p>
        </p:txBody>
      </p:sp>
      <p:sp>
        <p:nvSpPr>
          <p:cNvPr id="14" name="Content Placeholder 4">
            <a:extLst>
              <a:ext uri="{FF2B5EF4-FFF2-40B4-BE49-F238E27FC236}">
                <a16:creationId xmlns:a16="http://schemas.microsoft.com/office/drawing/2014/main" id="{EA9D2523-4ECC-44C5-9389-D41E69677DA7}"/>
              </a:ext>
            </a:extLst>
          </p:cNvPr>
          <p:cNvSpPr txBox="1">
            <a:spLocks/>
          </p:cNvSpPr>
          <p:nvPr/>
        </p:nvSpPr>
        <p:spPr>
          <a:xfrm>
            <a:off x="6096000" y="2489393"/>
            <a:ext cx="5096933" cy="41661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What user object attributes will change if you support name changes?</a:t>
            </a:r>
          </a:p>
          <a:p>
            <a:pPr lvl="1"/>
            <a:r>
              <a:rPr lang="en-US" sz="1600"/>
              <a:t>DisplayName</a:t>
            </a:r>
          </a:p>
          <a:p>
            <a:pPr lvl="1"/>
            <a:r>
              <a:rPr lang="en-US" sz="1600"/>
              <a:t>GivenName / Surname</a:t>
            </a:r>
          </a:p>
          <a:p>
            <a:pPr lvl="1"/>
            <a:r>
              <a:rPr lang="en-US" sz="1600"/>
              <a:t>HomeDirectory</a:t>
            </a:r>
          </a:p>
          <a:p>
            <a:pPr lvl="1"/>
            <a:r>
              <a:rPr lang="en-US" sz="1600"/>
              <a:t>Mail</a:t>
            </a:r>
          </a:p>
          <a:p>
            <a:pPr lvl="1"/>
            <a:r>
              <a:rPr lang="en-US" sz="1600"/>
              <a:t>Name</a:t>
            </a:r>
          </a:p>
          <a:p>
            <a:pPr lvl="1"/>
            <a:r>
              <a:rPr lang="en-US" sz="1600"/>
              <a:t>SamAccountName</a:t>
            </a:r>
          </a:p>
          <a:p>
            <a:pPr lvl="1"/>
            <a:r>
              <a:rPr lang="en-US" sz="1600"/>
              <a:t>UserPrincipalName</a:t>
            </a:r>
          </a:p>
          <a:p>
            <a:r>
              <a:rPr lang="en-US" sz="1600"/>
              <a:t>What impact will user object attribute changes have on your environment?</a:t>
            </a:r>
          </a:p>
          <a:p>
            <a:pPr lvl="1"/>
            <a:r>
              <a:rPr lang="en-US" sz="1600"/>
              <a:t>How long will you support proxyAddresses for a user?</a:t>
            </a:r>
          </a:p>
          <a:p>
            <a:pPr lvl="1"/>
            <a:r>
              <a:rPr lang="en-US" sz="1600"/>
              <a:t>Are your online services flexible enough to support UserPrincipalName/SamAccountName/Mail changes and still retain the user's data/history?</a:t>
            </a:r>
            <a:endParaRPr lang="en-US" sz="1600" dirty="0"/>
          </a:p>
        </p:txBody>
      </p:sp>
    </p:spTree>
    <p:extLst>
      <p:ext uri="{BB962C8B-B14F-4D97-AF65-F5344CB8AC3E}">
        <p14:creationId xmlns:p14="http://schemas.microsoft.com/office/powerpoint/2010/main" val="3107301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dirty="0">
                <a:solidFill>
                  <a:srgbClr val="FFFFFF"/>
                </a:solidFill>
              </a:rPr>
              <a:t>Password Self-Service</a:t>
            </a:r>
            <a:endParaRPr lang="en-US" sz="2400" kern="1200" dirty="0">
              <a:solidFill>
                <a:schemeClr val="bg1"/>
              </a:solidFill>
              <a:latin typeface="+mj-lt"/>
              <a:ea typeface="+mj-ea"/>
              <a:cs typeface="+mj-cs"/>
            </a:endParaRP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FFFF"/>
                </a:solidFill>
              </a:rPr>
              <a:t>Consider if you will allow your students to change their passwords.</a:t>
            </a:r>
          </a:p>
          <a:p>
            <a:pPr lvl="1"/>
            <a:r>
              <a:rPr lang="en-US" sz="1400" dirty="0">
                <a:solidFill>
                  <a:srgbClr val="FFFFFF"/>
                </a:solidFill>
              </a:rPr>
              <a:t>If so, what grade levels as this could affect how you create/manage users?</a:t>
            </a:r>
          </a:p>
          <a:p>
            <a:r>
              <a:rPr lang="en-US" sz="1400" dirty="0" err="1">
                <a:solidFill>
                  <a:srgbClr val="FFFFFF"/>
                </a:solidFill>
              </a:rPr>
              <a:t>PortalGuard</a:t>
            </a:r>
            <a:r>
              <a:rPr lang="en-US" sz="1400" dirty="0">
                <a:solidFill>
                  <a:srgbClr val="FFFFFF"/>
                </a:solidFill>
              </a:rPr>
              <a:t> (paid product) or other on-prem solution that then syncs to cloud</a:t>
            </a:r>
          </a:p>
          <a:p>
            <a:r>
              <a:rPr lang="en-US" sz="1400" dirty="0">
                <a:solidFill>
                  <a:srgbClr val="FFFFFF"/>
                </a:solidFill>
              </a:rPr>
              <a:t>Azure AD self-service password reset (SSRP) with Azure AD Connect Password Writeback (licensing required for each user who can use it, not tenant)</a:t>
            </a:r>
          </a:p>
        </p:txBody>
      </p:sp>
      <p:pic>
        <p:nvPicPr>
          <p:cNvPr id="12" name="Picture 11">
            <a:extLst>
              <a:ext uri="{FF2B5EF4-FFF2-40B4-BE49-F238E27FC236}">
                <a16:creationId xmlns:a16="http://schemas.microsoft.com/office/drawing/2014/main" id="{2DA7F250-6756-443D-B430-F460AEED0F84}"/>
              </a:ext>
            </a:extLst>
          </p:cNvPr>
          <p:cNvPicPr>
            <a:picLocks noChangeAspect="1"/>
          </p:cNvPicPr>
          <p:nvPr/>
        </p:nvPicPr>
        <p:blipFill>
          <a:blip r:embed="rId2"/>
          <a:stretch>
            <a:fillRect/>
          </a:stretch>
        </p:blipFill>
        <p:spPr>
          <a:xfrm>
            <a:off x="380045" y="3155033"/>
            <a:ext cx="6203635" cy="2444092"/>
          </a:xfrm>
          <a:prstGeom prst="rect">
            <a:avLst/>
          </a:prstGeom>
          <a:ln w="38100">
            <a:solidFill>
              <a:schemeClr val="accent5"/>
            </a:solidFill>
          </a:ln>
        </p:spPr>
      </p:pic>
      <p:sp>
        <p:nvSpPr>
          <p:cNvPr id="16" name="TextBox 15">
            <a:extLst>
              <a:ext uri="{FF2B5EF4-FFF2-40B4-BE49-F238E27FC236}">
                <a16:creationId xmlns:a16="http://schemas.microsoft.com/office/drawing/2014/main" id="{9190F7AF-EC2A-4D6D-9F12-B9704FDF1E2D}"/>
              </a:ext>
            </a:extLst>
          </p:cNvPr>
          <p:cNvSpPr txBox="1"/>
          <p:nvPr/>
        </p:nvSpPr>
        <p:spPr>
          <a:xfrm>
            <a:off x="0" y="6079115"/>
            <a:ext cx="12191999" cy="369332"/>
          </a:xfrm>
          <a:prstGeom prst="rect">
            <a:avLst/>
          </a:prstGeom>
          <a:noFill/>
        </p:spPr>
        <p:txBody>
          <a:bodyPr wrap="square" rtlCol="0">
            <a:spAutoFit/>
          </a:bodyPr>
          <a:lstStyle/>
          <a:p>
            <a:pPr algn="ctr"/>
            <a:r>
              <a:rPr lang="en-US" sz="1800" dirty="0">
                <a:solidFill>
                  <a:schemeClr val="accent6"/>
                </a:solidFill>
                <a:hlinkClick r:id="rId3">
                  <a:extLst>
                    <a:ext uri="{A12FA001-AC4F-418D-AE19-62706E023703}">
                      <ahyp:hlinkClr xmlns:ahyp="http://schemas.microsoft.com/office/drawing/2018/hyperlinkcolor" val="tx"/>
                    </a:ext>
                  </a:extLst>
                </a:hlinkClick>
              </a:rPr>
              <a:t>https://docs.microsoft.com/en-us/azure/active-directory/authentication/howto-sspr-deployment</a:t>
            </a:r>
            <a:endParaRPr lang="en-US" sz="1800" dirty="0">
              <a:solidFill>
                <a:schemeClr val="accent6"/>
              </a:solidFill>
            </a:endParaRPr>
          </a:p>
        </p:txBody>
      </p:sp>
      <p:sp>
        <p:nvSpPr>
          <p:cNvPr id="17" name="TextBox 16">
            <a:extLst>
              <a:ext uri="{FF2B5EF4-FFF2-40B4-BE49-F238E27FC236}">
                <a16:creationId xmlns:a16="http://schemas.microsoft.com/office/drawing/2014/main" id="{F35CD51F-0A96-46B6-A78E-18D33853CB86}"/>
              </a:ext>
            </a:extLst>
          </p:cNvPr>
          <p:cNvSpPr txBox="1"/>
          <p:nvPr/>
        </p:nvSpPr>
        <p:spPr>
          <a:xfrm>
            <a:off x="7040879" y="3776914"/>
            <a:ext cx="5039589"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accent6"/>
                </a:solidFill>
                <a:hlinkClick r:id="rId4">
                  <a:extLst>
                    <a:ext uri="{A12FA001-AC4F-418D-AE19-62706E023703}">
                      <ahyp:hlinkClr xmlns:ahyp="http://schemas.microsoft.com/office/drawing/2018/hyperlinkcolor" val="tx"/>
                    </a:ext>
                  </a:extLst>
                </a:hlinkClick>
              </a:rPr>
              <a:t>https://github.com/unosquare/passcore</a:t>
            </a:r>
            <a:endParaRPr lang="en-US" dirty="0">
              <a:solidFill>
                <a:schemeClr val="accent6"/>
              </a:solidFill>
            </a:endParaRPr>
          </a:p>
          <a:p>
            <a:pPr marL="285750" indent="-285750">
              <a:buFont typeface="Arial" panose="020B0604020202020204" pitchFamily="34" charset="0"/>
              <a:buChar char="•"/>
            </a:pPr>
            <a:endParaRPr lang="en-US" dirty="0">
              <a:solidFill>
                <a:schemeClr val="accent6"/>
              </a:solidFill>
            </a:endParaRPr>
          </a:p>
          <a:p>
            <a:pPr marL="285750" indent="-285750">
              <a:buFont typeface="Arial" panose="020B0604020202020204" pitchFamily="34" charset="0"/>
              <a:buChar char="•"/>
            </a:pPr>
            <a:r>
              <a:rPr lang="en-US" dirty="0">
                <a:solidFill>
                  <a:schemeClr val="accent6"/>
                </a:solidFill>
                <a:hlinkClick r:id="rId5">
                  <a:extLst>
                    <a:ext uri="{A12FA001-AC4F-418D-AE19-62706E023703}">
                      <ahyp:hlinkClr xmlns:ahyp="http://schemas.microsoft.com/office/drawing/2018/hyperlinkcolor" val="tx"/>
                    </a:ext>
                  </a:extLst>
                </a:hlinkClick>
              </a:rPr>
              <a:t>https://github.com/pwm-project/pwm</a:t>
            </a:r>
            <a:endParaRPr lang="en-US" dirty="0">
              <a:solidFill>
                <a:schemeClr val="accent6"/>
              </a:solidFill>
            </a:endParaRPr>
          </a:p>
          <a:p>
            <a:pPr marL="742950" lvl="1" indent="-285750">
              <a:buFont typeface="Arial" panose="020B0604020202020204" pitchFamily="34" charset="0"/>
              <a:buChar char="•"/>
            </a:pPr>
            <a:r>
              <a:rPr lang="en-US" dirty="0">
                <a:solidFill>
                  <a:schemeClr val="accent6"/>
                </a:solidFill>
                <a:hlinkClick r:id="rId6">
                  <a:extLst>
                    <a:ext uri="{A12FA001-AC4F-418D-AE19-62706E023703}">
                      <ahyp:hlinkClr xmlns:ahyp="http://schemas.microsoft.com/office/drawing/2018/hyperlinkcolor" val="tx"/>
                    </a:ext>
                  </a:extLst>
                </a:hlinkClick>
              </a:rPr>
              <a:t>Automate password resets with PWM</a:t>
            </a:r>
            <a:endParaRPr lang="en-US" dirty="0">
              <a:solidFill>
                <a:schemeClr val="accent6"/>
              </a:solidFill>
            </a:endParaRPr>
          </a:p>
        </p:txBody>
      </p:sp>
    </p:spTree>
    <p:extLst>
      <p:ext uri="{BB962C8B-B14F-4D97-AF65-F5344CB8AC3E}">
        <p14:creationId xmlns:p14="http://schemas.microsoft.com/office/powerpoint/2010/main" val="1268864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Set-</a:t>
            </a:r>
            <a:r>
              <a:rPr lang="en-US" sz="2400" kern="1200" dirty="0" err="1">
                <a:solidFill>
                  <a:schemeClr val="bg1"/>
                </a:solidFill>
                <a:latin typeface="+mj-lt"/>
                <a:ea typeface="+mj-ea"/>
                <a:cs typeface="+mj-cs"/>
              </a:rPr>
              <a:t>UserPhoto</a:t>
            </a:r>
            <a:endParaRPr lang="en-US" sz="2400" kern="1200" dirty="0">
              <a:solidFill>
                <a:schemeClr val="bg1"/>
              </a:solidFill>
              <a:latin typeface="+mj-lt"/>
              <a:ea typeface="+mj-ea"/>
              <a:cs typeface="+mj-cs"/>
            </a:endParaRP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0" y="6079115"/>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https://docs.microsoft.com/en-us/powershell/module/exchange/set-userphoto</a:t>
            </a:r>
            <a:endParaRPr lang="en-US" sz="1800"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“Don’t Be A Nobody”</a:t>
            </a:r>
          </a:p>
          <a:p>
            <a:pPr lvl="1"/>
            <a:r>
              <a:rPr lang="en-US" sz="1400" dirty="0">
                <a:solidFill>
                  <a:schemeClr val="bg1"/>
                </a:solidFill>
              </a:rPr>
              <a:t>Outlook Prescence</a:t>
            </a:r>
          </a:p>
          <a:p>
            <a:pPr lvl="1"/>
            <a:r>
              <a:rPr lang="en-US" sz="1400" dirty="0">
                <a:solidFill>
                  <a:schemeClr val="bg1"/>
                </a:solidFill>
              </a:rPr>
              <a:t>Teams Prescence</a:t>
            </a:r>
          </a:p>
        </p:txBody>
      </p:sp>
      <p:pic>
        <p:nvPicPr>
          <p:cNvPr id="10" name="Picture 9">
            <a:extLst>
              <a:ext uri="{FF2B5EF4-FFF2-40B4-BE49-F238E27FC236}">
                <a16:creationId xmlns:a16="http://schemas.microsoft.com/office/drawing/2014/main" id="{249CE360-AF27-476C-BACF-4EB18CCAAF80}"/>
              </a:ext>
            </a:extLst>
          </p:cNvPr>
          <p:cNvPicPr>
            <a:picLocks noChangeAspect="1"/>
          </p:cNvPicPr>
          <p:nvPr/>
        </p:nvPicPr>
        <p:blipFill rotWithShape="1">
          <a:blip r:embed="rId3"/>
          <a:srcRect t="2541" b="4795"/>
          <a:stretch/>
        </p:blipFill>
        <p:spPr>
          <a:xfrm>
            <a:off x="3038474" y="2765533"/>
            <a:ext cx="3057525" cy="2091804"/>
          </a:xfrm>
          <a:prstGeom prst="rect">
            <a:avLst/>
          </a:prstGeom>
          <a:ln w="38100">
            <a:solidFill>
              <a:schemeClr val="accent5"/>
            </a:solidFill>
          </a:ln>
        </p:spPr>
      </p:pic>
      <p:pic>
        <p:nvPicPr>
          <p:cNvPr id="11" name="Picture 10">
            <a:extLst>
              <a:ext uri="{FF2B5EF4-FFF2-40B4-BE49-F238E27FC236}">
                <a16:creationId xmlns:a16="http://schemas.microsoft.com/office/drawing/2014/main" id="{8D0DB1B1-4279-4132-8CFD-A4E6F4BE7E4B}"/>
              </a:ext>
            </a:extLst>
          </p:cNvPr>
          <p:cNvPicPr>
            <a:picLocks noChangeAspect="1"/>
          </p:cNvPicPr>
          <p:nvPr/>
        </p:nvPicPr>
        <p:blipFill>
          <a:blip r:embed="rId4"/>
          <a:stretch>
            <a:fillRect/>
          </a:stretch>
        </p:blipFill>
        <p:spPr>
          <a:xfrm>
            <a:off x="5791204" y="4028662"/>
            <a:ext cx="3695700" cy="1657350"/>
          </a:xfrm>
          <a:prstGeom prst="rect">
            <a:avLst/>
          </a:prstGeom>
          <a:ln w="38100">
            <a:solidFill>
              <a:schemeClr val="accent5"/>
            </a:solidFill>
          </a:ln>
        </p:spPr>
      </p:pic>
    </p:spTree>
    <p:extLst>
      <p:ext uri="{BB962C8B-B14F-4D97-AF65-F5344CB8AC3E}">
        <p14:creationId xmlns:p14="http://schemas.microsoft.com/office/powerpoint/2010/main" val="1312688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A762B-E295-4822-B1F6-22FF0691D0E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De-Provision</a:t>
            </a:r>
          </a:p>
        </p:txBody>
      </p:sp>
    </p:spTree>
    <p:extLst>
      <p:ext uri="{BB962C8B-B14F-4D97-AF65-F5344CB8AC3E}">
        <p14:creationId xmlns:p14="http://schemas.microsoft.com/office/powerpoint/2010/main" val="1828968695"/>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Disable-</a:t>
            </a:r>
            <a:r>
              <a:rPr lang="en-US" sz="2400" kern="1200" dirty="0" err="1">
                <a:solidFill>
                  <a:schemeClr val="bg1"/>
                </a:solidFill>
                <a:latin typeface="+mj-lt"/>
                <a:ea typeface="+mj-ea"/>
                <a:cs typeface="+mj-cs"/>
              </a:rPr>
              <a:t>ADAccount</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or</a:t>
            </a:r>
            <a:br>
              <a:rPr lang="en-US" sz="2400" kern="1200" dirty="0">
                <a:solidFill>
                  <a:schemeClr val="bg1"/>
                </a:solidFill>
                <a:latin typeface="+mj-lt"/>
                <a:ea typeface="+mj-ea"/>
                <a:cs typeface="+mj-cs"/>
              </a:rPr>
            </a:br>
            <a:r>
              <a:rPr lang="en-US" sz="2400" kern="1200" dirty="0">
                <a:solidFill>
                  <a:schemeClr val="bg1"/>
                </a:solidFill>
                <a:latin typeface="+mj-lt"/>
                <a:ea typeface="+mj-ea"/>
                <a:cs typeface="+mj-cs"/>
              </a:rPr>
              <a:t>Set-</a:t>
            </a:r>
            <a:r>
              <a:rPr lang="en-US" sz="2400" kern="1200" dirty="0" err="1">
                <a:solidFill>
                  <a:schemeClr val="bg1"/>
                </a:solidFill>
                <a:latin typeface="+mj-lt"/>
                <a:ea typeface="+mj-ea"/>
                <a:cs typeface="+mj-cs"/>
              </a:rPr>
              <a:t>ADUser</a:t>
            </a:r>
            <a:r>
              <a:rPr lang="en-US" sz="2400" kern="1200" dirty="0">
                <a:solidFill>
                  <a:schemeClr val="bg1"/>
                </a:solidFill>
                <a:latin typeface="+mj-lt"/>
                <a:ea typeface="+mj-ea"/>
                <a:cs typeface="+mj-cs"/>
              </a:rPr>
              <a:t> –Enabled $false</a:t>
            </a: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0" y="6079115"/>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https://docs.microsoft.com/en-us/powershell/module/activedirectory/disable-adaccount</a:t>
            </a:r>
            <a:endParaRPr lang="en-US" sz="1800"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accent6"/>
                </a:solidFill>
                <a:hlinkClick r:id="rId3">
                  <a:extLst>
                    <a:ext uri="{A12FA001-AC4F-418D-AE19-62706E023703}">
                      <ahyp:hlinkClr xmlns:ahyp="http://schemas.microsoft.com/office/drawing/2018/hyperlinkcolor" val="tx"/>
                    </a:ext>
                  </a:extLst>
                </a:hlinkClick>
              </a:rPr>
              <a:t>Regularly check for and remove inactive user accounts in Active Directory</a:t>
            </a:r>
            <a:endParaRPr lang="en-US" sz="1400" dirty="0">
              <a:solidFill>
                <a:schemeClr val="accent6"/>
              </a:solidFill>
            </a:endParaRPr>
          </a:p>
          <a:p>
            <a:pPr lvl="1"/>
            <a:r>
              <a:rPr lang="en-US" sz="1400" dirty="0">
                <a:solidFill>
                  <a:schemeClr val="accent6"/>
                </a:solidFill>
                <a:hlinkClick r:id="rId4">
                  <a:extLst>
                    <a:ext uri="{A12FA001-AC4F-418D-AE19-62706E023703}">
                      <ahyp:hlinkClr xmlns:ahyp="http://schemas.microsoft.com/office/drawing/2018/hyperlinkcolor" val="tx"/>
                    </a:ext>
                  </a:extLst>
                </a:hlinkClick>
              </a:rPr>
              <a:t>Understanding the AD Account attributes - </a:t>
            </a:r>
            <a:r>
              <a:rPr lang="en-US" sz="1400" dirty="0" err="1">
                <a:solidFill>
                  <a:schemeClr val="accent6"/>
                </a:solidFill>
                <a:hlinkClick r:id="rId4">
                  <a:extLst>
                    <a:ext uri="{A12FA001-AC4F-418D-AE19-62706E023703}">
                      <ahyp:hlinkClr xmlns:ahyp="http://schemas.microsoft.com/office/drawing/2018/hyperlinkcolor" val="tx"/>
                    </a:ext>
                  </a:extLst>
                </a:hlinkClick>
              </a:rPr>
              <a:t>LastLogon</a:t>
            </a:r>
            <a:r>
              <a:rPr lang="en-US" sz="1400" dirty="0">
                <a:solidFill>
                  <a:schemeClr val="accent6"/>
                </a:solidFill>
                <a:hlinkClick r:id="rId4">
                  <a:extLst>
                    <a:ext uri="{A12FA001-AC4F-418D-AE19-62706E023703}">
                      <ahyp:hlinkClr xmlns:ahyp="http://schemas.microsoft.com/office/drawing/2018/hyperlinkcolor" val="tx"/>
                    </a:ext>
                  </a:extLst>
                </a:hlinkClick>
              </a:rPr>
              <a:t>, </a:t>
            </a:r>
            <a:r>
              <a:rPr lang="en-US" sz="1400" dirty="0" err="1">
                <a:solidFill>
                  <a:schemeClr val="accent6"/>
                </a:solidFill>
                <a:hlinkClick r:id="rId4">
                  <a:extLst>
                    <a:ext uri="{A12FA001-AC4F-418D-AE19-62706E023703}">
                      <ahyp:hlinkClr xmlns:ahyp="http://schemas.microsoft.com/office/drawing/2018/hyperlinkcolor" val="tx"/>
                    </a:ext>
                  </a:extLst>
                </a:hlinkClick>
              </a:rPr>
              <a:t>LastLogonTimeStamp</a:t>
            </a:r>
            <a:r>
              <a:rPr lang="en-US" sz="1400" dirty="0">
                <a:solidFill>
                  <a:schemeClr val="accent6"/>
                </a:solidFill>
                <a:hlinkClick r:id="rId4">
                  <a:extLst>
                    <a:ext uri="{A12FA001-AC4F-418D-AE19-62706E023703}">
                      <ahyp:hlinkClr xmlns:ahyp="http://schemas.microsoft.com/office/drawing/2018/hyperlinkcolor" val="tx"/>
                    </a:ext>
                  </a:extLst>
                </a:hlinkClick>
              </a:rPr>
              <a:t> and </a:t>
            </a:r>
            <a:r>
              <a:rPr lang="en-US" sz="1400" dirty="0" err="1">
                <a:solidFill>
                  <a:schemeClr val="accent6"/>
                </a:solidFill>
                <a:hlinkClick r:id="rId4">
                  <a:extLst>
                    <a:ext uri="{A12FA001-AC4F-418D-AE19-62706E023703}">
                      <ahyp:hlinkClr xmlns:ahyp="http://schemas.microsoft.com/office/drawing/2018/hyperlinkcolor" val="tx"/>
                    </a:ext>
                  </a:extLst>
                </a:hlinkClick>
              </a:rPr>
              <a:t>LastLogonDate</a:t>
            </a:r>
            <a:endParaRPr lang="en-US" sz="1400" dirty="0">
              <a:solidFill>
                <a:schemeClr val="accent6"/>
              </a:solidFill>
            </a:endParaRPr>
          </a:p>
        </p:txBody>
      </p:sp>
      <p:pic>
        <p:nvPicPr>
          <p:cNvPr id="8" name="Picture 7">
            <a:extLst>
              <a:ext uri="{FF2B5EF4-FFF2-40B4-BE49-F238E27FC236}">
                <a16:creationId xmlns:a16="http://schemas.microsoft.com/office/drawing/2014/main" id="{3BA74E22-0B5D-49C3-9B16-2789E8C10761}"/>
              </a:ext>
            </a:extLst>
          </p:cNvPr>
          <p:cNvPicPr>
            <a:picLocks noChangeAspect="1"/>
          </p:cNvPicPr>
          <p:nvPr/>
        </p:nvPicPr>
        <p:blipFill>
          <a:blip r:embed="rId5"/>
          <a:stretch>
            <a:fillRect/>
          </a:stretch>
        </p:blipFill>
        <p:spPr>
          <a:xfrm>
            <a:off x="6236775" y="2419795"/>
            <a:ext cx="5738253" cy="3661497"/>
          </a:xfrm>
          <a:prstGeom prst="rect">
            <a:avLst/>
          </a:prstGeom>
          <a:ln w="38100">
            <a:solidFill>
              <a:schemeClr val="accent5"/>
            </a:solidFill>
          </a:ln>
        </p:spPr>
      </p:pic>
      <p:pic>
        <p:nvPicPr>
          <p:cNvPr id="3" name="Picture 2">
            <a:extLst>
              <a:ext uri="{FF2B5EF4-FFF2-40B4-BE49-F238E27FC236}">
                <a16:creationId xmlns:a16="http://schemas.microsoft.com/office/drawing/2014/main" id="{18DDEBEF-C81A-4FB7-B816-4D937E92FD6E}"/>
              </a:ext>
            </a:extLst>
          </p:cNvPr>
          <p:cNvPicPr>
            <a:picLocks noChangeAspect="1"/>
          </p:cNvPicPr>
          <p:nvPr/>
        </p:nvPicPr>
        <p:blipFill>
          <a:blip r:embed="rId6"/>
          <a:stretch>
            <a:fillRect/>
          </a:stretch>
        </p:blipFill>
        <p:spPr>
          <a:xfrm>
            <a:off x="397573" y="3733932"/>
            <a:ext cx="5441630" cy="1033221"/>
          </a:xfrm>
          <a:prstGeom prst="rect">
            <a:avLst/>
          </a:prstGeom>
          <a:ln w="38100">
            <a:solidFill>
              <a:schemeClr val="accent5"/>
            </a:solidFill>
          </a:ln>
        </p:spPr>
      </p:pic>
    </p:spTree>
    <p:extLst>
      <p:ext uri="{BB962C8B-B14F-4D97-AF65-F5344CB8AC3E}">
        <p14:creationId xmlns:p14="http://schemas.microsoft.com/office/powerpoint/2010/main" val="417995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Remove-</a:t>
            </a:r>
            <a:r>
              <a:rPr lang="en-US" sz="2400" kern="1200" dirty="0" err="1">
                <a:solidFill>
                  <a:schemeClr val="bg1"/>
                </a:solidFill>
                <a:latin typeface="+mj-lt"/>
                <a:ea typeface="+mj-ea"/>
                <a:cs typeface="+mj-cs"/>
              </a:rPr>
              <a:t>ADGroupMember</a:t>
            </a:r>
            <a:endParaRPr lang="en-US" sz="2400" kern="1200" dirty="0">
              <a:solidFill>
                <a:schemeClr val="bg1"/>
              </a:solidFill>
              <a:latin typeface="+mj-lt"/>
              <a:ea typeface="+mj-ea"/>
              <a:cs typeface="+mj-cs"/>
            </a:endParaRP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0" y="6079115"/>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https://docs.microsoft.com/en-us/powershell/module/activedirectory/remove-adgroupmember</a:t>
            </a:r>
            <a:endParaRPr lang="en-US" sz="1800"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Consider auditing / logging the users current group memberships before stripping them of membership … just in case you need to revert the changes.</a:t>
            </a:r>
          </a:p>
        </p:txBody>
      </p:sp>
      <p:pic>
        <p:nvPicPr>
          <p:cNvPr id="12" name="Picture 11">
            <a:extLst>
              <a:ext uri="{FF2B5EF4-FFF2-40B4-BE49-F238E27FC236}">
                <a16:creationId xmlns:a16="http://schemas.microsoft.com/office/drawing/2014/main" id="{77749F80-86A0-499B-9F69-86211A4E5586}"/>
              </a:ext>
            </a:extLst>
          </p:cNvPr>
          <p:cNvPicPr>
            <a:picLocks noChangeAspect="1"/>
          </p:cNvPicPr>
          <p:nvPr/>
        </p:nvPicPr>
        <p:blipFill>
          <a:blip r:embed="rId3">
            <a:alphaModFix amt="35000"/>
          </a:blip>
          <a:stretch>
            <a:fillRect/>
          </a:stretch>
        </p:blipFill>
        <p:spPr>
          <a:xfrm>
            <a:off x="463176" y="3747082"/>
            <a:ext cx="5441630" cy="1033221"/>
          </a:xfrm>
          <a:prstGeom prst="rect">
            <a:avLst/>
          </a:prstGeom>
          <a:ln w="38100">
            <a:solidFill>
              <a:schemeClr val="accent5"/>
            </a:solidFill>
          </a:ln>
        </p:spPr>
      </p:pic>
      <p:pic>
        <p:nvPicPr>
          <p:cNvPr id="5" name="Picture 4">
            <a:extLst>
              <a:ext uri="{FF2B5EF4-FFF2-40B4-BE49-F238E27FC236}">
                <a16:creationId xmlns:a16="http://schemas.microsoft.com/office/drawing/2014/main" id="{EC907A4B-41BC-4344-90A7-725C405B1CD5}"/>
              </a:ext>
            </a:extLst>
          </p:cNvPr>
          <p:cNvPicPr>
            <a:picLocks noChangeAspect="1"/>
          </p:cNvPicPr>
          <p:nvPr/>
        </p:nvPicPr>
        <p:blipFill>
          <a:blip r:embed="rId4"/>
          <a:stretch>
            <a:fillRect/>
          </a:stretch>
        </p:blipFill>
        <p:spPr>
          <a:xfrm>
            <a:off x="2259502" y="3359859"/>
            <a:ext cx="6076950" cy="1924050"/>
          </a:xfrm>
          <a:prstGeom prst="rect">
            <a:avLst/>
          </a:prstGeom>
          <a:ln w="38100">
            <a:solidFill>
              <a:schemeClr val="accent5"/>
            </a:solidFill>
          </a:ln>
        </p:spPr>
      </p:pic>
    </p:spTree>
    <p:extLst>
      <p:ext uri="{BB962C8B-B14F-4D97-AF65-F5344CB8AC3E}">
        <p14:creationId xmlns:p14="http://schemas.microsoft.com/office/powerpoint/2010/main" val="84138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60028"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FA64B84-CE2D-4179-B018-A71AC174C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59632" cy="6858000"/>
          </a:xfrm>
          <a:custGeom>
            <a:avLst/>
            <a:gdLst>
              <a:gd name="connsiteX0" fmla="*/ 0 w 3459632"/>
              <a:gd name="connsiteY0" fmla="*/ 0 h 6858000"/>
              <a:gd name="connsiteX1" fmla="*/ 283478 w 3459632"/>
              <a:gd name="connsiteY1" fmla="*/ 0 h 6858000"/>
              <a:gd name="connsiteX2" fmla="*/ 3459632 w 3459632"/>
              <a:gd name="connsiteY2" fmla="*/ 6858000 h 6858000"/>
              <a:gd name="connsiteX3" fmla="*/ 0 w 3459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9632" h="6858000">
                <a:moveTo>
                  <a:pt x="0" y="0"/>
                </a:moveTo>
                <a:lnTo>
                  <a:pt x="283478" y="0"/>
                </a:lnTo>
                <a:lnTo>
                  <a:pt x="3459632"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795A2E2-224B-4FA0-B323-9E61AD30697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002" y="1870075"/>
            <a:ext cx="9612178" cy="595651"/>
          </a:xfrm>
          <a:prstGeom prst="rect">
            <a:avLst/>
          </a:prstGeom>
          <a:noFill/>
        </p:spPr>
        <p:txBody>
          <a:bodyPr wrap="square" rtlCol="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pic>
        <p:nvPicPr>
          <p:cNvPr id="11" name="Picture 10">
            <a:hlinkClick r:id="rId2"/>
            <a:extLst>
              <a:ext uri="{FF2B5EF4-FFF2-40B4-BE49-F238E27FC236}">
                <a16:creationId xmlns:a16="http://schemas.microsoft.com/office/drawing/2014/main" id="{226BB6D2-8C2D-4AEF-A261-125A37CBA0C6}"/>
              </a:ext>
            </a:extLst>
          </p:cNvPr>
          <p:cNvPicPr>
            <a:picLocks noChangeAspect="1"/>
          </p:cNvPicPr>
          <p:nvPr/>
        </p:nvPicPr>
        <p:blipFill>
          <a:blip r:embed="rId3"/>
          <a:stretch>
            <a:fillRect/>
          </a:stretch>
        </p:blipFill>
        <p:spPr>
          <a:xfrm>
            <a:off x="3310200" y="4742616"/>
            <a:ext cx="4653239" cy="1905741"/>
          </a:xfrm>
          <a:prstGeom prst="rect">
            <a:avLst/>
          </a:prstGeom>
          <a:ln w="50800">
            <a:solidFill>
              <a:schemeClr val="accent6"/>
            </a:solidFill>
          </a:ln>
        </p:spPr>
      </p:pic>
      <p:pic>
        <p:nvPicPr>
          <p:cNvPr id="13" name="Picture 12">
            <a:extLst>
              <a:ext uri="{FF2B5EF4-FFF2-40B4-BE49-F238E27FC236}">
                <a16:creationId xmlns:a16="http://schemas.microsoft.com/office/drawing/2014/main" id="{B2DD0C4B-CB45-4AC3-904C-136B4E9123D7}"/>
              </a:ext>
            </a:extLst>
          </p:cNvPr>
          <p:cNvPicPr>
            <a:picLocks noChangeAspect="1"/>
          </p:cNvPicPr>
          <p:nvPr/>
        </p:nvPicPr>
        <p:blipFill>
          <a:blip r:embed="rId4"/>
          <a:stretch>
            <a:fillRect/>
          </a:stretch>
        </p:blipFill>
        <p:spPr>
          <a:xfrm>
            <a:off x="379154" y="4742616"/>
            <a:ext cx="2632247" cy="1909584"/>
          </a:xfrm>
          <a:prstGeom prst="rect">
            <a:avLst/>
          </a:prstGeom>
          <a:ln w="38100">
            <a:solidFill>
              <a:schemeClr val="accent5"/>
            </a:solidFill>
          </a:ln>
        </p:spPr>
      </p:pic>
      <p:pic>
        <p:nvPicPr>
          <p:cNvPr id="16" name="Picture 15">
            <a:hlinkClick r:id="rId5"/>
            <a:extLst>
              <a:ext uri="{FF2B5EF4-FFF2-40B4-BE49-F238E27FC236}">
                <a16:creationId xmlns:a16="http://schemas.microsoft.com/office/drawing/2014/main" id="{A36B4BD2-D6DF-46A5-AF0F-E46F60756382}"/>
              </a:ext>
            </a:extLst>
          </p:cNvPr>
          <p:cNvPicPr>
            <a:picLocks noChangeAspect="1"/>
          </p:cNvPicPr>
          <p:nvPr/>
        </p:nvPicPr>
        <p:blipFill>
          <a:blip r:embed="rId6"/>
          <a:stretch>
            <a:fillRect/>
          </a:stretch>
        </p:blipFill>
        <p:spPr>
          <a:xfrm>
            <a:off x="3305886" y="205800"/>
            <a:ext cx="5580230" cy="1909584"/>
          </a:xfrm>
          <a:prstGeom prst="rect">
            <a:avLst/>
          </a:prstGeom>
          <a:ln w="50800">
            <a:solidFill>
              <a:schemeClr val="accent6"/>
            </a:solidFill>
          </a:ln>
        </p:spPr>
      </p:pic>
      <p:pic>
        <p:nvPicPr>
          <p:cNvPr id="17" name="Picture 16">
            <a:extLst>
              <a:ext uri="{FF2B5EF4-FFF2-40B4-BE49-F238E27FC236}">
                <a16:creationId xmlns:a16="http://schemas.microsoft.com/office/drawing/2014/main" id="{BE6998AF-4A87-480E-809D-9278677EC193}"/>
              </a:ext>
            </a:extLst>
          </p:cNvPr>
          <p:cNvPicPr>
            <a:picLocks noChangeAspect="1"/>
          </p:cNvPicPr>
          <p:nvPr/>
        </p:nvPicPr>
        <p:blipFill>
          <a:blip r:embed="rId7"/>
          <a:stretch>
            <a:fillRect/>
          </a:stretch>
        </p:blipFill>
        <p:spPr>
          <a:xfrm>
            <a:off x="379154" y="205800"/>
            <a:ext cx="2622959" cy="1909584"/>
          </a:xfrm>
          <a:prstGeom prst="rect">
            <a:avLst/>
          </a:prstGeom>
          <a:ln w="38100">
            <a:solidFill>
              <a:schemeClr val="accent5"/>
            </a:solidFill>
          </a:ln>
        </p:spPr>
      </p:pic>
      <p:pic>
        <p:nvPicPr>
          <p:cNvPr id="19" name="Picture 18">
            <a:extLst>
              <a:ext uri="{FF2B5EF4-FFF2-40B4-BE49-F238E27FC236}">
                <a16:creationId xmlns:a16="http://schemas.microsoft.com/office/drawing/2014/main" id="{3A865768-966C-43EE-AC6B-FE7A07DCAFC4}"/>
              </a:ext>
            </a:extLst>
          </p:cNvPr>
          <p:cNvPicPr>
            <a:picLocks noChangeAspect="1"/>
          </p:cNvPicPr>
          <p:nvPr/>
        </p:nvPicPr>
        <p:blipFill>
          <a:blip r:embed="rId8"/>
          <a:stretch>
            <a:fillRect/>
          </a:stretch>
        </p:blipFill>
        <p:spPr>
          <a:xfrm>
            <a:off x="379154" y="2307647"/>
            <a:ext cx="2628034" cy="2242705"/>
          </a:xfrm>
          <a:prstGeom prst="rect">
            <a:avLst/>
          </a:prstGeom>
          <a:ln w="38100">
            <a:solidFill>
              <a:schemeClr val="accent5"/>
            </a:solidFill>
          </a:ln>
        </p:spPr>
      </p:pic>
      <p:grpSp>
        <p:nvGrpSpPr>
          <p:cNvPr id="20" name="Group 19">
            <a:extLst>
              <a:ext uri="{FF2B5EF4-FFF2-40B4-BE49-F238E27FC236}">
                <a16:creationId xmlns:a16="http://schemas.microsoft.com/office/drawing/2014/main" id="{34A76941-C3FE-4C79-8BB5-F15B24625D0F}"/>
              </a:ext>
            </a:extLst>
          </p:cNvPr>
          <p:cNvGrpSpPr/>
          <p:nvPr/>
        </p:nvGrpSpPr>
        <p:grpSpPr>
          <a:xfrm>
            <a:off x="3300911" y="2307647"/>
            <a:ext cx="6756882" cy="2302370"/>
            <a:chOff x="3305124" y="2307647"/>
            <a:chExt cx="6756882" cy="2302370"/>
          </a:xfrm>
        </p:grpSpPr>
        <p:pic>
          <p:nvPicPr>
            <p:cNvPr id="21" name="Picture 20" descr="A screenshot of a cell phone&#10;&#10;Description automatically generated">
              <a:extLst>
                <a:ext uri="{FF2B5EF4-FFF2-40B4-BE49-F238E27FC236}">
                  <a16:creationId xmlns:a16="http://schemas.microsoft.com/office/drawing/2014/main" id="{EA10522B-3A38-45CF-9413-B62DD5ADAD8F}"/>
                </a:ext>
              </a:extLst>
            </p:cNvPr>
            <p:cNvPicPr>
              <a:picLocks noChangeAspect="1"/>
            </p:cNvPicPr>
            <p:nvPr/>
          </p:nvPicPr>
          <p:blipFill>
            <a:blip r:embed="rId9"/>
            <a:stretch>
              <a:fillRect/>
            </a:stretch>
          </p:blipFill>
          <p:spPr>
            <a:xfrm>
              <a:off x="3305124" y="3478264"/>
              <a:ext cx="1877797" cy="1131753"/>
            </a:xfrm>
            <a:prstGeom prst="rect">
              <a:avLst/>
            </a:prstGeom>
          </p:spPr>
        </p:pic>
        <p:pic>
          <p:nvPicPr>
            <p:cNvPr id="22" name="Picture 21">
              <a:hlinkClick r:id="rId10"/>
              <a:extLst>
                <a:ext uri="{FF2B5EF4-FFF2-40B4-BE49-F238E27FC236}">
                  <a16:creationId xmlns:a16="http://schemas.microsoft.com/office/drawing/2014/main" id="{900303E6-7DEC-4C00-86FB-4AD7972E7B21}"/>
                </a:ext>
              </a:extLst>
            </p:cNvPr>
            <p:cNvPicPr>
              <a:picLocks noChangeAspect="1"/>
            </p:cNvPicPr>
            <p:nvPr/>
          </p:nvPicPr>
          <p:blipFill>
            <a:blip r:embed="rId11"/>
            <a:stretch>
              <a:fillRect/>
            </a:stretch>
          </p:blipFill>
          <p:spPr>
            <a:xfrm>
              <a:off x="3305124" y="2307647"/>
              <a:ext cx="6756882" cy="1076379"/>
            </a:xfrm>
            <a:prstGeom prst="rect">
              <a:avLst/>
            </a:prstGeom>
            <a:ln w="50800">
              <a:solidFill>
                <a:schemeClr val="accent6"/>
              </a:solidFill>
            </a:ln>
          </p:spPr>
        </p:pic>
      </p:grpSp>
    </p:spTree>
    <p:extLst>
      <p:ext uri="{BB962C8B-B14F-4D97-AF65-F5344CB8AC3E}">
        <p14:creationId xmlns:p14="http://schemas.microsoft.com/office/powerpoint/2010/main" val="15535097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3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itle 1">
            <a:extLst>
              <a:ext uri="{FF2B5EF4-FFF2-40B4-BE49-F238E27FC236}">
                <a16:creationId xmlns:a16="http://schemas.microsoft.com/office/drawing/2014/main" id="{D46E628C-E960-4B9D-BE92-24A30021890B}"/>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kern="1200" dirty="0">
                <a:solidFill>
                  <a:schemeClr val="bg1"/>
                </a:solidFill>
                <a:latin typeface="+mj-lt"/>
                <a:ea typeface="+mj-ea"/>
                <a:cs typeface="+mj-cs"/>
              </a:rPr>
              <a:t>Remove-</a:t>
            </a:r>
            <a:r>
              <a:rPr lang="en-US" sz="2400" kern="1200" dirty="0" err="1">
                <a:solidFill>
                  <a:schemeClr val="bg1"/>
                </a:solidFill>
                <a:latin typeface="+mj-lt"/>
                <a:ea typeface="+mj-ea"/>
                <a:cs typeface="+mj-cs"/>
              </a:rPr>
              <a:t>ADUser</a:t>
            </a:r>
            <a:endParaRPr lang="en-US" sz="2400" kern="1200" dirty="0">
              <a:solidFill>
                <a:schemeClr val="bg1"/>
              </a:solidFill>
              <a:latin typeface="+mj-lt"/>
              <a:ea typeface="+mj-ea"/>
              <a:cs typeface="+mj-cs"/>
            </a:endParaRPr>
          </a:p>
        </p:txBody>
      </p:sp>
      <p:cxnSp>
        <p:nvCxnSpPr>
          <p:cNvPr id="44" name="Straight Connector 3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0D73F3-1A5B-492C-8CAC-FB6925759F21}"/>
              </a:ext>
            </a:extLst>
          </p:cNvPr>
          <p:cNvSpPr txBox="1"/>
          <p:nvPr/>
        </p:nvSpPr>
        <p:spPr>
          <a:xfrm>
            <a:off x="0" y="6079115"/>
            <a:ext cx="12191999" cy="369332"/>
          </a:xfrm>
          <a:prstGeom prst="rect">
            <a:avLst/>
          </a:prstGeom>
          <a:noFill/>
        </p:spPr>
        <p:txBody>
          <a:bodyPr wrap="square" rtlCol="0">
            <a:spAutoFit/>
          </a:bodyPr>
          <a:lstStyle/>
          <a:p>
            <a:pPr algn="ctr"/>
            <a:r>
              <a:rPr lang="en-US" sz="1800" dirty="0">
                <a:solidFill>
                  <a:schemeClr val="accent6"/>
                </a:solidFill>
                <a:hlinkClick r:id="rId2">
                  <a:extLst>
                    <a:ext uri="{A12FA001-AC4F-418D-AE19-62706E023703}">
                      <ahyp:hlinkClr xmlns:ahyp="http://schemas.microsoft.com/office/drawing/2018/hyperlinkcolor" val="tx"/>
                    </a:ext>
                  </a:extLst>
                </a:hlinkClick>
              </a:rPr>
              <a:t>https://docs.microsoft.com/en-us/powershell/module/activedirectory/remove-aduser</a:t>
            </a:r>
            <a:endParaRPr lang="en-US" sz="1800" dirty="0">
              <a:solidFill>
                <a:schemeClr val="accent6"/>
              </a:solidFill>
            </a:endParaRPr>
          </a:p>
        </p:txBody>
      </p:sp>
      <p:sp>
        <p:nvSpPr>
          <p:cNvPr id="9" name="Content Placeholder 2">
            <a:extLst>
              <a:ext uri="{FF2B5EF4-FFF2-40B4-BE49-F238E27FC236}">
                <a16:creationId xmlns:a16="http://schemas.microsoft.com/office/drawing/2014/main" id="{43643440-800C-4328-AB94-E7C89EEF945B}"/>
              </a:ext>
            </a:extLst>
          </p:cNvPr>
          <p:cNvSpPr txBox="1">
            <a:spLocks/>
          </p:cNvSpPr>
          <p:nvPr/>
        </p:nvSpPr>
        <p:spPr>
          <a:xfrm>
            <a:off x="4878783" y="411881"/>
            <a:ext cx="6512265" cy="1461780"/>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Consider if you have Active Directory Recycle Bin enabled</a:t>
            </a:r>
          </a:p>
          <a:p>
            <a:pPr lvl="1"/>
            <a:r>
              <a:rPr lang="en-US" sz="2000" dirty="0">
                <a:solidFill>
                  <a:schemeClr val="accent6"/>
                </a:solidFill>
                <a:hlinkClick r:id="rId3">
                  <a:extLst>
                    <a:ext uri="{A12FA001-AC4F-418D-AE19-62706E023703}">
                      <ahyp:hlinkClr xmlns:ahyp="http://schemas.microsoft.com/office/drawing/2018/hyperlinkcolor" val="tx"/>
                    </a:ext>
                  </a:extLst>
                </a:hlinkClick>
              </a:rPr>
              <a:t>Introduction to Active Directory Administrative Center Enhancements (Level 100)</a:t>
            </a:r>
            <a:endParaRPr lang="en-US" sz="2000" dirty="0">
              <a:solidFill>
                <a:schemeClr val="accent6"/>
              </a:solidFill>
            </a:endParaRPr>
          </a:p>
          <a:p>
            <a:r>
              <a:rPr lang="en-US" sz="2400" dirty="0">
                <a:solidFill>
                  <a:schemeClr val="bg1"/>
                </a:solidFill>
              </a:rPr>
              <a:t>Consider running manually and only automating if the organization has agreed to the filtering limits you’ve defined in your script.</a:t>
            </a:r>
          </a:p>
        </p:txBody>
      </p:sp>
      <p:pic>
        <p:nvPicPr>
          <p:cNvPr id="6" name="Picture 5" descr="Text&#10;&#10;Description automatically generated">
            <a:extLst>
              <a:ext uri="{FF2B5EF4-FFF2-40B4-BE49-F238E27FC236}">
                <a16:creationId xmlns:a16="http://schemas.microsoft.com/office/drawing/2014/main" id="{D65326D1-DB24-43AC-8310-6039CCD7873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087584" y="2455591"/>
            <a:ext cx="2016830" cy="3453476"/>
          </a:xfrm>
          <a:prstGeom prst="rect">
            <a:avLst/>
          </a:prstGeom>
        </p:spPr>
      </p:pic>
    </p:spTree>
    <p:extLst>
      <p:ext uri="{BB962C8B-B14F-4D97-AF65-F5344CB8AC3E}">
        <p14:creationId xmlns:p14="http://schemas.microsoft.com/office/powerpoint/2010/main" val="129997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4A762B-E295-4822-B1F6-22FF0691D0E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Sync</a:t>
            </a:r>
          </a:p>
        </p:txBody>
      </p:sp>
    </p:spTree>
    <p:extLst>
      <p:ext uri="{BB962C8B-B14F-4D97-AF65-F5344CB8AC3E}">
        <p14:creationId xmlns:p14="http://schemas.microsoft.com/office/powerpoint/2010/main" val="94066776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67CF3-5D65-4134-944C-373C01070DDD}"/>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Azure AD Connect</a:t>
            </a:r>
          </a:p>
        </p:txBody>
      </p:sp>
      <p:sp>
        <p:nvSpPr>
          <p:cNvPr id="3" name="Content Placeholder 2">
            <a:extLst>
              <a:ext uri="{FF2B5EF4-FFF2-40B4-BE49-F238E27FC236}">
                <a16:creationId xmlns:a16="http://schemas.microsoft.com/office/drawing/2014/main" id="{1804D152-DCDB-4B42-8748-324787FF2637}"/>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What is Azure AD Connect?</a:t>
            </a:r>
            <a:endParaRPr lang="en-US" sz="2400" dirty="0">
              <a:solidFill>
                <a:schemeClr val="accent6"/>
              </a:solidFill>
            </a:endParaRPr>
          </a:p>
          <a:p>
            <a:pPr lvl="1"/>
            <a:r>
              <a:rPr lang="en-US" dirty="0">
                <a:solidFill>
                  <a:schemeClr val="accent6"/>
                </a:solidFill>
                <a:hlinkClick r:id="rId3">
                  <a:extLst>
                    <a:ext uri="{A12FA001-AC4F-418D-AE19-62706E023703}">
                      <ahyp:hlinkClr xmlns:ahyp="http://schemas.microsoft.com/office/drawing/2018/hyperlinkcolor" val="tx"/>
                    </a:ext>
                  </a:extLst>
                </a:hlinkClick>
              </a:rPr>
              <a:t>Azure AD Connect sync: Understand and customize synchronization</a:t>
            </a:r>
            <a:endParaRPr lang="en-US" dirty="0">
              <a:solidFill>
                <a:schemeClr val="accent6"/>
              </a:solidFill>
            </a:endParaRPr>
          </a:p>
          <a:p>
            <a:r>
              <a:rPr lang="en-US" sz="2400" dirty="0">
                <a:solidFill>
                  <a:schemeClr val="accent6"/>
                </a:solidFill>
                <a:hlinkClick r:id="rId4">
                  <a:extLst>
                    <a:ext uri="{A12FA001-AC4F-418D-AE19-62706E023703}">
                      <ahyp:hlinkClr xmlns:ahyp="http://schemas.microsoft.com/office/drawing/2018/hyperlinkcolor" val="tx"/>
                    </a:ext>
                  </a:extLst>
                </a:hlinkClick>
              </a:rPr>
              <a:t>Azure AD Connect and Azure AD Connect Health installation roadmap</a:t>
            </a:r>
            <a:endParaRPr lang="en-US" sz="2400" dirty="0">
              <a:solidFill>
                <a:schemeClr val="accent6"/>
              </a:solidFill>
            </a:endParaRPr>
          </a:p>
        </p:txBody>
      </p:sp>
    </p:spTree>
    <p:extLst>
      <p:ext uri="{BB962C8B-B14F-4D97-AF65-F5344CB8AC3E}">
        <p14:creationId xmlns:p14="http://schemas.microsoft.com/office/powerpoint/2010/main" val="3658199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867CF3-5D65-4134-944C-373C01070DDD}"/>
              </a:ext>
            </a:extLst>
          </p:cNvPr>
          <p:cNvSpPr>
            <a:spLocks noGrp="1"/>
          </p:cNvSpPr>
          <p:nvPr>
            <p:ph type="title"/>
          </p:nvPr>
        </p:nvSpPr>
        <p:spPr>
          <a:xfrm>
            <a:off x="804672" y="640080"/>
            <a:ext cx="3282696" cy="5257800"/>
          </a:xfrm>
        </p:spPr>
        <p:txBody>
          <a:bodyPr>
            <a:normAutofit/>
          </a:bodyPr>
          <a:lstStyle/>
          <a:p>
            <a:r>
              <a:rPr lang="en-US" sz="3200" dirty="0">
                <a:solidFill>
                  <a:schemeClr val="bg1"/>
                </a:solidFill>
              </a:rPr>
              <a:t>Google Cloud Directory Sync (GCDS)</a:t>
            </a:r>
            <a:br>
              <a:rPr lang="en-US" sz="3200" dirty="0">
                <a:solidFill>
                  <a:schemeClr val="bg1"/>
                </a:solidFill>
              </a:rPr>
            </a:br>
            <a:br>
              <a:rPr lang="en-US" sz="3200" dirty="0">
                <a:solidFill>
                  <a:schemeClr val="bg1"/>
                </a:solidFill>
              </a:rPr>
            </a:br>
            <a:r>
              <a:rPr lang="en-US" sz="3200" dirty="0">
                <a:solidFill>
                  <a:schemeClr val="bg1"/>
                </a:solidFill>
              </a:rPr>
              <a:t>Google Suite Password Sync (GSPS)</a:t>
            </a:r>
          </a:p>
        </p:txBody>
      </p:sp>
      <p:sp>
        <p:nvSpPr>
          <p:cNvPr id="3" name="Content Placeholder 2">
            <a:extLst>
              <a:ext uri="{FF2B5EF4-FFF2-40B4-BE49-F238E27FC236}">
                <a16:creationId xmlns:a16="http://schemas.microsoft.com/office/drawing/2014/main" id="{1804D152-DCDB-4B42-8748-324787FF2637}"/>
              </a:ext>
            </a:extLst>
          </p:cNvPr>
          <p:cNvSpPr>
            <a:spLocks noGrp="1"/>
          </p:cNvSpPr>
          <p:nvPr>
            <p:ph idx="1"/>
          </p:nvPr>
        </p:nvSpPr>
        <p:spPr>
          <a:xfrm>
            <a:off x="5358384" y="640081"/>
            <a:ext cx="6024654" cy="5257800"/>
          </a:xfrm>
        </p:spPr>
        <p:txBody>
          <a:bodyPr anchor="ctr">
            <a:normAutofit/>
          </a:bodyPr>
          <a:lstStyle/>
          <a:p>
            <a:r>
              <a:rPr lang="en-US" sz="2400" dirty="0">
                <a:solidFill>
                  <a:schemeClr val="accent6"/>
                </a:solidFill>
                <a:hlinkClick r:id="rId2">
                  <a:extLst>
                    <a:ext uri="{A12FA001-AC4F-418D-AE19-62706E023703}">
                      <ahyp:hlinkClr xmlns:ahyp="http://schemas.microsoft.com/office/drawing/2018/hyperlinkcolor" val="tx"/>
                    </a:ext>
                  </a:extLst>
                </a:hlinkClick>
              </a:rPr>
              <a:t>About Google Cloud Directory Sync</a:t>
            </a:r>
            <a:endParaRPr lang="en-US" sz="2400" dirty="0">
              <a:solidFill>
                <a:schemeClr val="accent6"/>
              </a:solidFill>
            </a:endParaRPr>
          </a:p>
          <a:p>
            <a:pPr lvl="1"/>
            <a:r>
              <a:rPr lang="en-US" dirty="0">
                <a:solidFill>
                  <a:schemeClr val="accent6"/>
                </a:solidFill>
                <a:hlinkClick r:id="rId3">
                  <a:extLst>
                    <a:ext uri="{A12FA001-AC4F-418D-AE19-62706E023703}">
                      <ahyp:hlinkClr xmlns:ahyp="http://schemas.microsoft.com/office/drawing/2018/hyperlinkcolor" val="tx"/>
                    </a:ext>
                  </a:extLst>
                </a:hlinkClick>
              </a:rPr>
              <a:t>GCDS best practices</a:t>
            </a:r>
            <a:endParaRPr lang="en-US" dirty="0">
              <a:solidFill>
                <a:schemeClr val="accent6"/>
              </a:solidFill>
            </a:endParaRPr>
          </a:p>
          <a:p>
            <a:r>
              <a:rPr lang="en-US" sz="2400" dirty="0">
                <a:solidFill>
                  <a:schemeClr val="accent6"/>
                </a:solidFill>
                <a:hlinkClick r:id="rId4">
                  <a:extLst>
                    <a:ext uri="{A12FA001-AC4F-418D-AE19-62706E023703}">
                      <ahyp:hlinkClr xmlns:ahyp="http://schemas.microsoft.com/office/drawing/2018/hyperlinkcolor" val="tx"/>
                    </a:ext>
                  </a:extLst>
                </a:hlinkClick>
              </a:rPr>
              <a:t>Active Directory user account provisioning</a:t>
            </a:r>
            <a:endParaRPr lang="en-US" sz="2400" dirty="0">
              <a:solidFill>
                <a:schemeClr val="accent6"/>
              </a:solidFill>
            </a:endParaRPr>
          </a:p>
          <a:p>
            <a:endParaRPr lang="en-US" sz="2400" dirty="0">
              <a:solidFill>
                <a:schemeClr val="accent6"/>
              </a:solidFill>
            </a:endParaRPr>
          </a:p>
          <a:p>
            <a:r>
              <a:rPr lang="fr-FR" sz="2400" dirty="0">
                <a:solidFill>
                  <a:schemeClr val="accent6"/>
                </a:solidFill>
                <a:hlinkClick r:id="rId5">
                  <a:extLst>
                    <a:ext uri="{A12FA001-AC4F-418D-AE19-62706E023703}">
                      <ahyp:hlinkClr xmlns:ahyp="http://schemas.microsoft.com/office/drawing/2018/hyperlinkcolor" val="tx"/>
                    </a:ext>
                  </a:extLst>
                </a:hlinkClick>
              </a:rPr>
              <a:t>About G Suite </a:t>
            </a:r>
            <a:r>
              <a:rPr lang="fr-FR" sz="2400" dirty="0" err="1">
                <a:solidFill>
                  <a:schemeClr val="accent6"/>
                </a:solidFill>
                <a:hlinkClick r:id="rId5">
                  <a:extLst>
                    <a:ext uri="{A12FA001-AC4F-418D-AE19-62706E023703}">
                      <ahyp:hlinkClr xmlns:ahyp="http://schemas.microsoft.com/office/drawing/2018/hyperlinkcolor" val="tx"/>
                    </a:ext>
                  </a:extLst>
                </a:hlinkClick>
              </a:rPr>
              <a:t>Password</a:t>
            </a:r>
            <a:r>
              <a:rPr lang="fr-FR" sz="2400" dirty="0">
                <a:solidFill>
                  <a:schemeClr val="accent6"/>
                </a:solidFill>
                <a:hlinkClick r:id="rId5">
                  <a:extLst>
                    <a:ext uri="{A12FA001-AC4F-418D-AE19-62706E023703}">
                      <ahyp:hlinkClr xmlns:ahyp="http://schemas.microsoft.com/office/drawing/2018/hyperlinkcolor" val="tx"/>
                    </a:ext>
                  </a:extLst>
                </a:hlinkClick>
              </a:rPr>
              <a:t> Sync</a:t>
            </a:r>
            <a:endParaRPr lang="en-US" sz="2400" dirty="0">
              <a:solidFill>
                <a:schemeClr val="accent6"/>
              </a:solidFill>
            </a:endParaRPr>
          </a:p>
        </p:txBody>
      </p:sp>
    </p:spTree>
    <p:extLst>
      <p:ext uri="{BB962C8B-B14F-4D97-AF65-F5344CB8AC3E}">
        <p14:creationId xmlns:p14="http://schemas.microsoft.com/office/powerpoint/2010/main" val="3233944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75F0-1C5F-46B4-A2DE-02ACB64A3256}"/>
              </a:ext>
            </a:extLst>
          </p:cNvPr>
          <p:cNvSpPr>
            <a:spLocks noGrp="1"/>
          </p:cNvSpPr>
          <p:nvPr>
            <p:ph type="title"/>
          </p:nvPr>
        </p:nvSpPr>
        <p:spPr>
          <a:xfrm>
            <a:off x="565985" y="3088102"/>
            <a:ext cx="5291327" cy="2076333"/>
          </a:xfrm>
        </p:spPr>
        <p:txBody>
          <a:bodyPr vert="horz" lIns="91440" tIns="45720" rIns="91440" bIns="45720" rtlCol="0" anchor="t">
            <a:normAutofit fontScale="90000"/>
          </a:bodyPr>
          <a:lstStyle/>
          <a:p>
            <a:r>
              <a:rPr lang="en-US" sz="1900" dirty="0"/>
              <a:t>-- The End --</a:t>
            </a:r>
            <a:br>
              <a:rPr lang="en-US" sz="1900" dirty="0"/>
            </a:br>
            <a:br>
              <a:rPr lang="en-US" sz="1900" dirty="0"/>
            </a:br>
            <a:r>
              <a:rPr lang="en-US" sz="1900" dirty="0"/>
              <a:t>Ask Questions …</a:t>
            </a:r>
            <a:br>
              <a:rPr lang="en-US" sz="1900" dirty="0"/>
            </a:br>
            <a:br>
              <a:rPr lang="en-US" sz="1900" dirty="0"/>
            </a:br>
            <a:r>
              <a:rPr lang="en-US" sz="1900" dirty="0"/>
              <a:t>… then go forth and iterate.</a:t>
            </a:r>
            <a:br>
              <a:rPr lang="en-US" sz="1900" dirty="0"/>
            </a:br>
            <a:br>
              <a:rPr lang="en-US" sz="1900" dirty="0"/>
            </a:br>
            <a:r>
              <a:rPr lang="en-US" sz="1900" dirty="0"/>
              <a:t>PAST PRESENTATIONS:</a:t>
            </a:r>
            <a:br>
              <a:rPr lang="en-US" sz="1900" dirty="0"/>
            </a:br>
            <a:r>
              <a:rPr lang="en-US" sz="1900" dirty="0">
                <a:solidFill>
                  <a:schemeClr val="accent6"/>
                </a:solidFill>
                <a:hlinkClick r:id="rId3">
                  <a:extLst>
                    <a:ext uri="{A12FA001-AC4F-418D-AE19-62706E023703}">
                      <ahyp:hlinkClr xmlns:ahyp="http://schemas.microsoft.com/office/drawing/2018/hyperlinkcolor" val="tx"/>
                    </a:ext>
                  </a:extLst>
                </a:hlinkClick>
              </a:rPr>
              <a:t>https://github.com/chrisATautomatemystuff/Presentations</a:t>
            </a:r>
            <a:br>
              <a:rPr lang="en-US" sz="1900" dirty="0"/>
            </a:br>
            <a:endParaRPr lang="en-US" sz="1900" dirty="0"/>
          </a:p>
        </p:txBody>
      </p:sp>
      <p:sp>
        <p:nvSpPr>
          <p:cNvPr id="221" name="Freeform: Shape 18">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College Essay Guy on Twitter: &quot;Which step have you reached today?… &quot;">
            <a:extLst>
              <a:ext uri="{FF2B5EF4-FFF2-40B4-BE49-F238E27FC236}">
                <a16:creationId xmlns:a16="http://schemas.microsoft.com/office/drawing/2014/main" id="{32779A48-70FA-4C36-A4AC-D3AEFFE6066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422" r="832"/>
          <a:stretch/>
        </p:blipFill>
        <p:spPr bwMode="auto">
          <a:xfrm>
            <a:off x="6021086" y="544777"/>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48305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8">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C5EEBC-A142-4C09-A60E-7018CF523901}"/>
              </a:ext>
            </a:extLst>
          </p:cNvPr>
          <p:cNvSpPr>
            <a:spLocks noGrp="1"/>
          </p:cNvSpPr>
          <p:nvPr>
            <p:ph type="title"/>
          </p:nvPr>
        </p:nvSpPr>
        <p:spPr>
          <a:xfrm>
            <a:off x="804672" y="640263"/>
            <a:ext cx="5157216" cy="1344975"/>
          </a:xfrm>
        </p:spPr>
        <p:txBody>
          <a:bodyPr>
            <a:normAutofit/>
          </a:bodyPr>
          <a:lstStyle/>
          <a:p>
            <a:r>
              <a:rPr lang="en-US" sz="4000" dirty="0"/>
              <a:t>How It All Began…</a:t>
            </a:r>
          </a:p>
        </p:txBody>
      </p:sp>
      <p:pic>
        <p:nvPicPr>
          <p:cNvPr id="5" name="Content Placeholder 4" descr="Timeline&#10;&#10;Description automatically generated">
            <a:extLst>
              <a:ext uri="{FF2B5EF4-FFF2-40B4-BE49-F238E27FC236}">
                <a16:creationId xmlns:a16="http://schemas.microsoft.com/office/drawing/2014/main" id="{E3E228D1-8204-4AC5-835F-777855859A5A}"/>
              </a:ext>
            </a:extLst>
          </p:cNvPr>
          <p:cNvPicPr>
            <a:picLocks noGrp="1" noChangeAspect="1"/>
          </p:cNvPicPr>
          <p:nvPr>
            <p:ph idx="1"/>
          </p:nvPr>
        </p:nvPicPr>
        <p:blipFill>
          <a:blip r:embed="rId2"/>
          <a:stretch>
            <a:fillRect/>
          </a:stretch>
        </p:blipFill>
        <p:spPr>
          <a:xfrm>
            <a:off x="6969642" y="636683"/>
            <a:ext cx="4736963" cy="5429184"/>
          </a:xfrm>
          <a:prstGeom prst="rect">
            <a:avLst/>
          </a:prstGeom>
          <a:ln w="38100">
            <a:solidFill>
              <a:schemeClr val="accent5"/>
            </a:solidFill>
          </a:ln>
        </p:spPr>
      </p:pic>
      <p:graphicFrame>
        <p:nvGraphicFramePr>
          <p:cNvPr id="10" name="Diagram 9">
            <a:extLst>
              <a:ext uri="{FF2B5EF4-FFF2-40B4-BE49-F238E27FC236}">
                <a16:creationId xmlns:a16="http://schemas.microsoft.com/office/drawing/2014/main" id="{8A9E92A5-49CA-489B-855B-CDB2361B32D9}"/>
              </a:ext>
            </a:extLst>
          </p:cNvPr>
          <p:cNvGraphicFramePr/>
          <p:nvPr>
            <p:extLst>
              <p:ext uri="{D42A27DB-BD31-4B8C-83A1-F6EECF244321}">
                <p14:modId xmlns:p14="http://schemas.microsoft.com/office/powerpoint/2010/main" val="4285130201"/>
              </p:ext>
            </p:extLst>
          </p:nvPr>
        </p:nvGraphicFramePr>
        <p:xfrm>
          <a:off x="804672" y="2121763"/>
          <a:ext cx="5157216"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A picture containing indoor, person, wall, dining table&#10;&#10;Description automatically generated">
            <a:extLst>
              <a:ext uri="{FF2B5EF4-FFF2-40B4-BE49-F238E27FC236}">
                <a16:creationId xmlns:a16="http://schemas.microsoft.com/office/drawing/2014/main" id="{36B32080-369E-4A3F-A31A-6FCBC727EC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7996" y="4801623"/>
            <a:ext cx="1493892" cy="862669"/>
          </a:xfrm>
          <a:prstGeom prst="rect">
            <a:avLst/>
          </a:prstGeom>
        </p:spPr>
      </p:pic>
      <p:pic>
        <p:nvPicPr>
          <p:cNvPr id="24" name="Picture 23" descr="A group of people dancing&#10;&#10;Description automatically generated with medium confidence">
            <a:extLst>
              <a:ext uri="{FF2B5EF4-FFF2-40B4-BE49-F238E27FC236}">
                <a16:creationId xmlns:a16="http://schemas.microsoft.com/office/drawing/2014/main" id="{558AAF6F-048F-4273-B852-CC4CEF96E9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7991" y="4547062"/>
            <a:ext cx="1258289" cy="1521386"/>
          </a:xfrm>
          <a:prstGeom prst="rect">
            <a:avLst/>
          </a:prstGeom>
        </p:spPr>
      </p:pic>
    </p:spTree>
    <p:extLst>
      <p:ext uri="{BB962C8B-B14F-4D97-AF65-F5344CB8AC3E}">
        <p14:creationId xmlns:p14="http://schemas.microsoft.com/office/powerpoint/2010/main" val="13832621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BD183342-00FD-4626-AD11-0D5C20BD597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56D2BB2C-A470-45ED-885D-A9929E9EF93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graphicEl>
                                              <a:dgm id="{74EB487D-C7D5-4CFB-9DE6-D89EC9739C7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graphicEl>
                                              <a:dgm id="{11DB941F-6462-4441-BBDB-BB90DE02013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80065D86-D3A2-4DCF-BCE1-C2479627BD5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graphicEl>
                                              <a:dgm id="{7F6BF2A6-DC58-4F9B-8395-C9A7E27BFF99}"/>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graphicEl>
                                              <a:dgm id="{2DC827D4-71F2-4C80-ACA5-2C3A6B56E3F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graphicEl>
                                              <a:dgm id="{5A48340E-4145-4C8E-8D0D-1F953998ED2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graphicEl>
                                              <a:dgm id="{AED41D74-89E6-4535-B724-C48DC2BD2B4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graphicEl>
                                              <a:dgm id="{2E3E34BE-14CE-4323-A8F0-4C63860B859E}"/>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graphicEl>
                                              <a:dgm id="{D4457CB8-8EE9-4EEE-A526-0131A4CA8B8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graphicEl>
                                              <a:dgm id="{11F6962D-BD11-4ACA-915F-6D7F9675E55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graphicEl>
                                              <a:dgm id="{FEC05C86-1B12-4C75-BD77-A4B8F50E2527}"/>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graphicEl>
                                              <a:dgm id="{3E110D0A-526C-4A93-8CF4-F9F45E0C52F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4A08048-D153-474E-89C9-022593724314}"/>
              </a:ext>
            </a:extLst>
          </p:cNvPr>
          <p:cNvSpPr>
            <a:spLocks noGrp="1"/>
          </p:cNvSpPr>
          <p:nvPr>
            <p:ph type="ctrTitle"/>
          </p:nvPr>
        </p:nvSpPr>
        <p:spPr>
          <a:xfrm>
            <a:off x="804672" y="962246"/>
            <a:ext cx="6437700" cy="2611967"/>
          </a:xfrm>
        </p:spPr>
        <p:txBody>
          <a:bodyPr anchor="b">
            <a:normAutofit/>
          </a:bodyPr>
          <a:lstStyle/>
          <a:p>
            <a:pPr algn="l"/>
            <a:r>
              <a:rPr lang="en-US" sz="5400" kern="1200">
                <a:latin typeface="+mj-lt"/>
                <a:ea typeface="+mj-ea"/>
                <a:cs typeface="+mj-cs"/>
              </a:rPr>
              <a:t>PowerShell “Basics”</a:t>
            </a:r>
            <a:endParaRPr lang="en-US" sz="5400"/>
          </a:p>
        </p:txBody>
      </p:sp>
      <p:sp>
        <p:nvSpPr>
          <p:cNvPr id="15" name="Title 3">
            <a:extLst>
              <a:ext uri="{FF2B5EF4-FFF2-40B4-BE49-F238E27FC236}">
                <a16:creationId xmlns:a16="http://schemas.microsoft.com/office/drawing/2014/main" id="{8897982D-25D5-4B48-81FA-E51372697F69}"/>
              </a:ext>
            </a:extLst>
          </p:cNvPr>
          <p:cNvSpPr txBox="1">
            <a:spLocks/>
          </p:cNvSpPr>
          <p:nvPr/>
        </p:nvSpPr>
        <p:spPr>
          <a:xfrm>
            <a:off x="1629751" y="1059116"/>
            <a:ext cx="8924392" cy="9334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10584602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6" name="Straight Connector 4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E741F1CE-04C3-4146-906A-B59EC1B9C55C}"/>
              </a:ext>
            </a:extLst>
          </p:cNvPr>
          <p:cNvSpPr txBox="1">
            <a:spLocks/>
          </p:cNvSpPr>
          <p:nvPr/>
        </p:nvSpPr>
        <p:spPr>
          <a:xfrm>
            <a:off x="630936" y="418245"/>
            <a:ext cx="3767328"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chemeClr val="bg1"/>
                </a:solidFill>
              </a:rPr>
              <a:t>Vocabulary 01/02</a:t>
            </a:r>
          </a:p>
        </p:txBody>
      </p:sp>
      <p:sp>
        <p:nvSpPr>
          <p:cNvPr id="9" name="Content Placeholder 2">
            <a:extLst>
              <a:ext uri="{FF2B5EF4-FFF2-40B4-BE49-F238E27FC236}">
                <a16:creationId xmlns:a16="http://schemas.microsoft.com/office/drawing/2014/main" id="{7948A984-CC78-4268-B54C-D726B0A5822B}"/>
              </a:ext>
            </a:extLst>
          </p:cNvPr>
          <p:cNvSpPr>
            <a:spLocks noGrp="1"/>
          </p:cNvSpPr>
          <p:nvPr>
            <p:ph sz="half" idx="1"/>
          </p:nvPr>
        </p:nvSpPr>
        <p:spPr>
          <a:xfrm>
            <a:off x="806334" y="2429696"/>
            <a:ext cx="4937760" cy="4023360"/>
          </a:xfrm>
        </p:spPr>
        <p:txBody>
          <a:bodyPr vert="horz" lIns="0" tIns="45720" rIns="0" bIns="45720" rtlCol="0" anchor="t">
            <a:noAutofit/>
          </a:bodyPr>
          <a:lstStyle/>
          <a:p>
            <a:r>
              <a:rPr lang="en-US" sz="1800" b="1" dirty="0"/>
              <a:t>Shell</a:t>
            </a:r>
            <a:r>
              <a:rPr lang="en-US" sz="1800" dirty="0"/>
              <a:t>: the command interpreter that is used to pass commands to the operating system</a:t>
            </a:r>
          </a:p>
          <a:p>
            <a:r>
              <a:rPr lang="en-US" sz="1800" b="1" dirty="0"/>
              <a:t>ISE</a:t>
            </a:r>
            <a:r>
              <a:rPr lang="en-US" sz="1800" dirty="0"/>
              <a:t>: the Integrated Scripting Environment is an application where you can run, test, and debug scripts in a single GUI with tab completion, syntax coloring, selective execution, and context-sensitive help</a:t>
            </a:r>
          </a:p>
          <a:p>
            <a:r>
              <a:rPr lang="en-US" sz="1800" b="1" dirty="0"/>
              <a:t>Cmdlet</a:t>
            </a:r>
            <a:r>
              <a:rPr lang="en-US" sz="1800" dirty="0"/>
              <a:t>: a task-oriented command that is typically used to return a .NET Framework object to the next command in the pipeline</a:t>
            </a:r>
          </a:p>
          <a:p>
            <a:r>
              <a:rPr lang="en-US" sz="1800" b="1" dirty="0"/>
              <a:t>Variable</a:t>
            </a:r>
            <a:r>
              <a:rPr lang="en-US" sz="1800" dirty="0"/>
              <a:t>: a name given to stored information, e.g. $users, $</a:t>
            </a:r>
            <a:r>
              <a:rPr lang="en-US" sz="1800" dirty="0" err="1"/>
              <a:t>iWishYouHadAStrongPassword</a:t>
            </a:r>
            <a:r>
              <a:rPr lang="en-US" sz="1800" dirty="0"/>
              <a:t>, $x</a:t>
            </a:r>
          </a:p>
        </p:txBody>
      </p:sp>
      <p:sp>
        <p:nvSpPr>
          <p:cNvPr id="10" name="Content Placeholder 3">
            <a:extLst>
              <a:ext uri="{FF2B5EF4-FFF2-40B4-BE49-F238E27FC236}">
                <a16:creationId xmlns:a16="http://schemas.microsoft.com/office/drawing/2014/main" id="{EF311067-E8C3-48D7-B783-ECAB05730A8D}"/>
              </a:ext>
            </a:extLst>
          </p:cNvPr>
          <p:cNvSpPr txBox="1">
            <a:spLocks/>
          </p:cNvSpPr>
          <p:nvPr/>
        </p:nvSpPr>
        <p:spPr>
          <a:xfrm>
            <a:off x="5926975" y="2429697"/>
            <a:ext cx="4937760" cy="4023360"/>
          </a:xfrm>
          <a:prstGeom prst="rect">
            <a:avLst/>
          </a:prstGeom>
        </p:spPr>
        <p:txBody>
          <a:bodyPr vert="horz" lIns="0" tIns="45720" rIns="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Parameter</a:t>
            </a:r>
            <a:r>
              <a:rPr lang="en-US" sz="1800" dirty="0"/>
              <a:t>: input values or arguments used by the cmdlet or script to make it more dynamic</a:t>
            </a:r>
            <a:endParaRPr lang="en-US" sz="1600" b="1" dirty="0"/>
          </a:p>
          <a:p>
            <a:pPr lvl="1"/>
            <a:r>
              <a:rPr lang="en-US" sz="1600" b="1" dirty="0"/>
              <a:t>Named</a:t>
            </a:r>
            <a:r>
              <a:rPr lang="en-US" sz="1600" dirty="0"/>
              <a:t>:</a:t>
            </a:r>
            <a:br>
              <a:rPr lang="en-US" sz="1600" dirty="0"/>
            </a:br>
            <a:endParaRPr lang="en-US" sz="1600" dirty="0"/>
          </a:p>
          <a:p>
            <a:pPr marL="201168" lvl="1" indent="0">
              <a:buFont typeface="Arial" panose="020B0604020202020204" pitchFamily="34" charset="0"/>
              <a:buNone/>
            </a:pPr>
            <a:endParaRPr lang="en-US" sz="1600" b="1" dirty="0"/>
          </a:p>
          <a:p>
            <a:pPr lvl="1"/>
            <a:r>
              <a:rPr lang="en-US" sz="1600" b="1" dirty="0"/>
              <a:t>Positional</a:t>
            </a:r>
            <a:r>
              <a:rPr lang="en-US" sz="1600" dirty="0"/>
              <a:t>:</a:t>
            </a:r>
            <a:br>
              <a:rPr lang="en-US" sz="1600" dirty="0"/>
            </a:br>
            <a:br>
              <a:rPr lang="en-US" sz="1600" dirty="0"/>
            </a:br>
            <a:endParaRPr lang="en-US" sz="1600" b="1" dirty="0"/>
          </a:p>
          <a:p>
            <a:pPr lvl="1"/>
            <a:r>
              <a:rPr lang="en-US" sz="1600" b="1" dirty="0"/>
              <a:t>Switch</a:t>
            </a:r>
            <a:r>
              <a:rPr lang="en-US" sz="1600" dirty="0"/>
              <a:t>:</a:t>
            </a:r>
          </a:p>
          <a:p>
            <a:pPr marL="201168" lvl="1" indent="0">
              <a:buFont typeface="Arial" panose="020B0604020202020204" pitchFamily="34" charset="0"/>
              <a:buNone/>
            </a:pPr>
            <a:endParaRPr lang="en-US" sz="1600" b="1" dirty="0"/>
          </a:p>
          <a:p>
            <a:pPr marL="0">
              <a:buFont typeface="Arial" panose="020B0604020202020204" pitchFamily="34" charset="0"/>
              <a:buNone/>
            </a:pPr>
            <a:r>
              <a:rPr lang="en-US" sz="1800" b="1" dirty="0"/>
              <a:t>Object</a:t>
            </a:r>
            <a:r>
              <a:rPr lang="en-US" sz="1800" dirty="0"/>
              <a:t>: a representation of something with methods to take actions against it and properties to access information stored within it</a:t>
            </a:r>
            <a:endParaRPr lang="en-US" sz="1800" b="1" dirty="0"/>
          </a:p>
        </p:txBody>
      </p:sp>
      <p:pic>
        <p:nvPicPr>
          <p:cNvPr id="11" name="Picture 10">
            <a:extLst>
              <a:ext uri="{FF2B5EF4-FFF2-40B4-BE49-F238E27FC236}">
                <a16:creationId xmlns:a16="http://schemas.microsoft.com/office/drawing/2014/main" id="{ACA9C91E-030E-4F47-AA13-B9E41F15E2E5}"/>
              </a:ext>
            </a:extLst>
          </p:cNvPr>
          <p:cNvPicPr>
            <a:picLocks noChangeAspect="1"/>
          </p:cNvPicPr>
          <p:nvPr/>
        </p:nvPicPr>
        <p:blipFill>
          <a:blip r:embed="rId2"/>
          <a:stretch>
            <a:fillRect/>
          </a:stretch>
        </p:blipFill>
        <p:spPr>
          <a:xfrm>
            <a:off x="5926975" y="4154512"/>
            <a:ext cx="4324954" cy="266737"/>
          </a:xfrm>
          <a:prstGeom prst="rect">
            <a:avLst/>
          </a:prstGeom>
        </p:spPr>
      </p:pic>
      <p:pic>
        <p:nvPicPr>
          <p:cNvPr id="12" name="Picture 11">
            <a:extLst>
              <a:ext uri="{FF2B5EF4-FFF2-40B4-BE49-F238E27FC236}">
                <a16:creationId xmlns:a16="http://schemas.microsoft.com/office/drawing/2014/main" id="{DB36A74B-D2B0-4585-BD9B-68C27FE8DE79}"/>
              </a:ext>
            </a:extLst>
          </p:cNvPr>
          <p:cNvPicPr>
            <a:picLocks noChangeAspect="1"/>
          </p:cNvPicPr>
          <p:nvPr/>
        </p:nvPicPr>
        <p:blipFill>
          <a:blip r:embed="rId3"/>
          <a:stretch>
            <a:fillRect/>
          </a:stretch>
        </p:blipFill>
        <p:spPr>
          <a:xfrm>
            <a:off x="5926975" y="3331934"/>
            <a:ext cx="5249008" cy="276264"/>
          </a:xfrm>
          <a:prstGeom prst="rect">
            <a:avLst/>
          </a:prstGeom>
        </p:spPr>
      </p:pic>
      <p:pic>
        <p:nvPicPr>
          <p:cNvPr id="13" name="Picture 12">
            <a:extLst>
              <a:ext uri="{FF2B5EF4-FFF2-40B4-BE49-F238E27FC236}">
                <a16:creationId xmlns:a16="http://schemas.microsoft.com/office/drawing/2014/main" id="{7A5E68F0-C5C7-42E0-A041-2BAB9EC420A9}"/>
              </a:ext>
            </a:extLst>
          </p:cNvPr>
          <p:cNvPicPr>
            <a:picLocks noChangeAspect="1"/>
          </p:cNvPicPr>
          <p:nvPr/>
        </p:nvPicPr>
        <p:blipFill>
          <a:blip r:embed="rId4"/>
          <a:stretch>
            <a:fillRect/>
          </a:stretch>
        </p:blipFill>
        <p:spPr>
          <a:xfrm>
            <a:off x="5926975" y="4895465"/>
            <a:ext cx="5820587" cy="285790"/>
          </a:xfrm>
          <a:prstGeom prst="rect">
            <a:avLst/>
          </a:prstGeom>
        </p:spPr>
      </p:pic>
      <p:sp>
        <p:nvSpPr>
          <p:cNvPr id="14" name="Content Placeholder 2">
            <a:extLst>
              <a:ext uri="{FF2B5EF4-FFF2-40B4-BE49-F238E27FC236}">
                <a16:creationId xmlns:a16="http://schemas.microsoft.com/office/drawing/2014/main" id="{47250621-662F-4998-A488-17B0C4B11578}"/>
              </a:ext>
            </a:extLst>
          </p:cNvPr>
          <p:cNvSpPr txBox="1">
            <a:spLocks/>
          </p:cNvSpPr>
          <p:nvPr/>
        </p:nvSpPr>
        <p:spPr>
          <a:xfrm>
            <a:off x="4882896" y="354237"/>
            <a:ext cx="6675120"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1400" dirty="0">
                <a:solidFill>
                  <a:schemeClr val="bg1"/>
                </a:solidFill>
              </a:rPr>
              <a:t>Let’s get on the same page with our language…</a:t>
            </a:r>
          </a:p>
        </p:txBody>
      </p:sp>
    </p:spTree>
    <p:extLst>
      <p:ext uri="{BB962C8B-B14F-4D97-AF65-F5344CB8AC3E}">
        <p14:creationId xmlns:p14="http://schemas.microsoft.com/office/powerpoint/2010/main" val="10114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6" name="Straight Connector 4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E741F1CE-04C3-4146-906A-B59EC1B9C55C}"/>
              </a:ext>
            </a:extLst>
          </p:cNvPr>
          <p:cNvSpPr txBox="1">
            <a:spLocks/>
          </p:cNvSpPr>
          <p:nvPr/>
        </p:nvSpPr>
        <p:spPr>
          <a:xfrm>
            <a:off x="630936" y="418245"/>
            <a:ext cx="3767328" cy="1325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chemeClr val="bg1"/>
                </a:solidFill>
              </a:rPr>
              <a:t>Vocabulary 02/02</a:t>
            </a:r>
          </a:p>
        </p:txBody>
      </p:sp>
      <p:sp>
        <p:nvSpPr>
          <p:cNvPr id="16" name="Content Placeholder 2">
            <a:extLst>
              <a:ext uri="{FF2B5EF4-FFF2-40B4-BE49-F238E27FC236}">
                <a16:creationId xmlns:a16="http://schemas.microsoft.com/office/drawing/2014/main" id="{27DF7663-825B-48D0-8AF0-67241D6505B0}"/>
              </a:ext>
            </a:extLst>
          </p:cNvPr>
          <p:cNvSpPr>
            <a:spLocks noGrp="1"/>
          </p:cNvSpPr>
          <p:nvPr>
            <p:ph sz="half" idx="1"/>
          </p:nvPr>
        </p:nvSpPr>
        <p:spPr>
          <a:xfrm>
            <a:off x="781395" y="2429696"/>
            <a:ext cx="4937760" cy="4023360"/>
          </a:xfrm>
        </p:spPr>
        <p:txBody>
          <a:bodyPr vert="horz" lIns="0" tIns="45720" rIns="0" bIns="45720" rtlCol="0" anchor="t">
            <a:noAutofit/>
          </a:bodyPr>
          <a:lstStyle/>
          <a:p>
            <a:r>
              <a:rPr lang="en-US" sz="1800" b="1" dirty="0"/>
              <a:t>Module</a:t>
            </a:r>
            <a:r>
              <a:rPr lang="en-US" sz="1800" dirty="0"/>
              <a:t>: a set of related Windows PowerShell functionalities, grouped together as a convenient unit (usually saved in a single directory)</a:t>
            </a:r>
            <a:endParaRPr lang="en-US" sz="1800" b="1" dirty="0"/>
          </a:p>
          <a:p>
            <a:pPr lvl="1"/>
            <a:r>
              <a:rPr lang="en-US" sz="1600" b="1" dirty="0"/>
              <a:t>Script Module</a:t>
            </a:r>
            <a:r>
              <a:rPr lang="en-US" sz="1600" dirty="0"/>
              <a:t>: a file (.psm1) that contains PowerShell code for functions, variables and more</a:t>
            </a:r>
          </a:p>
          <a:p>
            <a:pPr lvl="1"/>
            <a:r>
              <a:rPr lang="en-US" sz="1600" b="1" dirty="0"/>
              <a:t>Binary Module</a:t>
            </a:r>
            <a:r>
              <a:rPr lang="en-US" sz="1600" dirty="0"/>
              <a:t>: a .NET Framework assembly (.</a:t>
            </a:r>
            <a:r>
              <a:rPr lang="en-US" sz="1600" dirty="0" err="1"/>
              <a:t>dll</a:t>
            </a:r>
            <a:r>
              <a:rPr lang="en-US" sz="1600" dirty="0"/>
              <a:t>) that contains compiled code</a:t>
            </a:r>
          </a:p>
          <a:p>
            <a:pPr lvl="1"/>
            <a:r>
              <a:rPr lang="en-US" sz="1600" b="1" dirty="0"/>
              <a:t>Dynamic Module</a:t>
            </a:r>
            <a:r>
              <a:rPr lang="en-US" sz="1600" dirty="0"/>
              <a:t>: a module that only exists in memory (Import-</a:t>
            </a:r>
            <a:r>
              <a:rPr lang="en-US" sz="1600" dirty="0" err="1"/>
              <a:t>PSSession</a:t>
            </a:r>
            <a:r>
              <a:rPr lang="en-US" sz="1600" dirty="0"/>
              <a:t>)</a:t>
            </a:r>
          </a:p>
          <a:p>
            <a:r>
              <a:rPr lang="en-US" sz="1800" b="1" dirty="0"/>
              <a:t>Pipeline ( </a:t>
            </a:r>
            <a:r>
              <a:rPr lang="en-US" sz="1800" dirty="0"/>
              <a:t>|</a:t>
            </a:r>
            <a:r>
              <a:rPr lang="en-US" sz="1800" b="1" dirty="0"/>
              <a:t> )</a:t>
            </a:r>
            <a:r>
              <a:rPr lang="en-US" sz="1800" dirty="0"/>
              <a:t>: a method to send the results of the preceding command as input to the next command</a:t>
            </a:r>
          </a:p>
          <a:p>
            <a:r>
              <a:rPr lang="en-US" sz="1800" b="1" dirty="0"/>
              <a:t>$_</a:t>
            </a:r>
            <a:r>
              <a:rPr lang="en-US" sz="1800" dirty="0"/>
              <a:t>: “the current object in the pipeline", or "this", or $</a:t>
            </a:r>
            <a:r>
              <a:rPr lang="en-US" sz="1800" dirty="0" err="1"/>
              <a:t>PSItem</a:t>
            </a:r>
            <a:endParaRPr lang="en-US" sz="1800" dirty="0"/>
          </a:p>
          <a:p>
            <a:endParaRPr lang="en-US" sz="1600" dirty="0"/>
          </a:p>
        </p:txBody>
      </p:sp>
      <p:sp>
        <p:nvSpPr>
          <p:cNvPr id="17" name="Content Placeholder 3">
            <a:extLst>
              <a:ext uri="{FF2B5EF4-FFF2-40B4-BE49-F238E27FC236}">
                <a16:creationId xmlns:a16="http://schemas.microsoft.com/office/drawing/2014/main" id="{F739726E-CE9A-4827-A0FC-AD1EDA2FECD7}"/>
              </a:ext>
            </a:extLst>
          </p:cNvPr>
          <p:cNvSpPr txBox="1">
            <a:spLocks/>
          </p:cNvSpPr>
          <p:nvPr/>
        </p:nvSpPr>
        <p:spPr>
          <a:xfrm>
            <a:off x="5902036" y="2429697"/>
            <a:ext cx="4937760" cy="4023360"/>
          </a:xfrm>
          <a:prstGeom prst="rect">
            <a:avLst/>
          </a:prstGeom>
        </p:spPr>
        <p:txBody>
          <a:bodyPr vert="horz" lIns="0" tIns="45720" rIns="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Function</a:t>
            </a:r>
            <a:r>
              <a:rPr lang="en-US" sz="1800" dirty="0"/>
              <a:t>: a command or series of commands grouped to run together</a:t>
            </a:r>
            <a:endParaRPr lang="en-US" sz="1800" b="1" dirty="0"/>
          </a:p>
          <a:p>
            <a:r>
              <a:rPr lang="en-US" sz="1800" b="1" dirty="0"/>
              <a:t>Alias</a:t>
            </a:r>
            <a:r>
              <a:rPr lang="en-US" sz="1800" dirty="0"/>
              <a:t>: shortcut to a command, cmdlet or function</a:t>
            </a:r>
          </a:p>
          <a:p>
            <a:r>
              <a:rPr lang="en-US" sz="1800" b="1" dirty="0"/>
              <a:t>Array</a:t>
            </a:r>
            <a:r>
              <a:rPr lang="en-US" sz="1800" dirty="0"/>
              <a:t>: a data structure that serves as a collection of multiple items. You can iterate over the array or access individual items using an index</a:t>
            </a:r>
          </a:p>
          <a:p>
            <a:r>
              <a:rPr lang="en-US" sz="1800" b="1" dirty="0"/>
              <a:t>Comment</a:t>
            </a:r>
            <a:r>
              <a:rPr lang="en-US" sz="1800" dirty="0"/>
              <a:t>: You can type a comment symbol (#) before each line of comments, or you can use the (&lt;#) and( #&gt;) symbols to create a comment block</a:t>
            </a:r>
          </a:p>
          <a:p>
            <a:r>
              <a:rPr lang="en-US" sz="1800" b="1" dirty="0"/>
              <a:t>Escape Character</a:t>
            </a:r>
            <a:r>
              <a:rPr lang="en-US" sz="1800" dirty="0"/>
              <a:t>: the grave-accent (`) is a continuation character if used at end of line or displays literal value of a string / variable</a:t>
            </a:r>
          </a:p>
          <a:p>
            <a:r>
              <a:rPr lang="en-US" sz="1800" b="1" dirty="0"/>
              <a:t>Command History</a:t>
            </a:r>
            <a:r>
              <a:rPr lang="en-US" sz="1800" dirty="0"/>
              <a:t>: &lt;up arrow&gt; or &lt;down arrow&gt; and Get-History</a:t>
            </a:r>
            <a:endParaRPr lang="en-US" sz="1800" b="1" dirty="0"/>
          </a:p>
        </p:txBody>
      </p:sp>
      <p:sp>
        <p:nvSpPr>
          <p:cNvPr id="7" name="Content Placeholder 2">
            <a:extLst>
              <a:ext uri="{FF2B5EF4-FFF2-40B4-BE49-F238E27FC236}">
                <a16:creationId xmlns:a16="http://schemas.microsoft.com/office/drawing/2014/main" id="{8DF54C94-AE82-4B40-9E77-4A4585F83B0B}"/>
              </a:ext>
            </a:extLst>
          </p:cNvPr>
          <p:cNvSpPr txBox="1">
            <a:spLocks/>
          </p:cNvSpPr>
          <p:nvPr/>
        </p:nvSpPr>
        <p:spPr>
          <a:xfrm>
            <a:off x="4882896" y="354237"/>
            <a:ext cx="6675120"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sz="1400" dirty="0">
                <a:solidFill>
                  <a:schemeClr val="bg1"/>
                </a:solidFill>
              </a:rPr>
              <a:t>Let’s get on the same page with our language…</a:t>
            </a:r>
          </a:p>
        </p:txBody>
      </p:sp>
    </p:spTree>
    <p:extLst>
      <p:ext uri="{BB962C8B-B14F-4D97-AF65-F5344CB8AC3E}">
        <p14:creationId xmlns:p14="http://schemas.microsoft.com/office/powerpoint/2010/main" val="40396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3B8895C085714EB1232A99EA677F98" ma:contentTypeVersion="30" ma:contentTypeDescription="Create a new document." ma:contentTypeScope="" ma:versionID="c597f95ef6a330e37994f7f0c4d48743">
  <xsd:schema xmlns:xsd="http://www.w3.org/2001/XMLSchema" xmlns:xs="http://www.w3.org/2001/XMLSchema" xmlns:p="http://schemas.microsoft.com/office/2006/metadata/properties" xmlns:ns1="http://schemas.microsoft.com/sharepoint/v3" xmlns:ns3="20b641e9-6aa2-4b04-b31e-395d30dcee2c" xmlns:ns4="6f80da72-33c4-4b6f-8e26-626e7bd2f6bc" targetNamespace="http://schemas.microsoft.com/office/2006/metadata/properties" ma:root="true" ma:fieldsID="50293ec776b66587f8d0d0685cdf70cb" ns1:_="" ns3:_="" ns4:_="">
    <xsd:import namespace="http://schemas.microsoft.com/sharepoint/v3"/>
    <xsd:import namespace="20b641e9-6aa2-4b04-b31e-395d30dcee2c"/>
    <xsd:import namespace="6f80da72-33c4-4b6f-8e26-626e7bd2f6b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NotebookType" minOccurs="0"/>
                <xsd:element ref="ns4:FolderType" minOccurs="0"/>
                <xsd:element ref="ns4:Owner" minOccurs="0"/>
                <xsd:element ref="ns4:DefaultSectionNames" minOccurs="0"/>
                <xsd:element ref="ns4:Templates" minOccurs="0"/>
                <xsd:element ref="ns4:CultureName"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1:_ip_UnifiedCompliancePolicyProperties" minOccurs="0"/>
                <xsd:element ref="ns1:_ip_UnifiedCompliancePolicyUIAction"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3" nillable="true" ma:displayName="Unified Compliance Policy Properties" ma:hidden="true" ma:internalName="_ip_UnifiedCompliancePolicyProperties">
      <xsd:simpleType>
        <xsd:restriction base="dms:Note"/>
      </xsd:simpleType>
    </xsd:element>
    <xsd:element name="_ip_UnifiedCompliancePolicyUIAction" ma:index="3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b641e9-6aa2-4b04-b31e-395d30dcee2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80da72-33c4-4b6f-8e26-626e7bd2f6bc"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NotebookType" ma:index="13" nillable="true" ma:displayName="Notebook Type" ma:internalName="NotebookType">
      <xsd:simpleType>
        <xsd:restriction base="dms:Text"/>
      </xsd:simpleType>
    </xsd:element>
    <xsd:element name="FolderType" ma:index="14" nillable="true" ma:displayName="Folder Type" ma:internalName="FolderType">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6" nillable="true" ma:displayName="Default Section Names" ma:internalName="DefaultSectionNames">
      <xsd:simpleType>
        <xsd:restriction base="dms:Note">
          <xsd:maxLength value="255"/>
        </xsd:restriction>
      </xsd:simpleType>
    </xsd:element>
    <xsd:element name="Templates" ma:index="17" nillable="true" ma:displayName="Templates" ma:internalName="Templates">
      <xsd:simpleType>
        <xsd:restriction base="dms:Note">
          <xsd:maxLength value="255"/>
        </xsd:restriction>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chers" ma:index="2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3" nillable="true" ma:displayName="Invited Teachers" ma:internalName="Invited_Teachers">
      <xsd:simpleType>
        <xsd:restriction base="dms:Note">
          <xsd:maxLength value="255"/>
        </xsd:restriction>
      </xsd:simpleType>
    </xsd:element>
    <xsd:element name="Invited_Students" ma:index="24" nillable="true" ma:displayName="Invited Students" ma:internalName="Invited_Students">
      <xsd:simpleType>
        <xsd:restriction base="dms:Note">
          <xsd:maxLength value="255"/>
        </xsd:restriction>
      </xsd:simpleType>
    </xsd:element>
    <xsd:element name="Self_Registration_Enabled" ma:index="25" nillable="true" ma:displayName="Self Registration Enabled" ma:internalName="Self_Registration_Enabled">
      <xsd:simpleType>
        <xsd:restriction base="dms:Boolean"/>
      </xsd:simpleType>
    </xsd:element>
    <xsd:element name="Has_Teacher_Only_SectionGroup" ma:index="26" nillable="true" ma:displayName="Has Teacher Only SectionGroup" ma:internalName="Has_Teacher_Only_SectionGroup">
      <xsd:simpleType>
        <xsd:restriction base="dms:Boolean"/>
      </xsd:simpleType>
    </xsd:element>
    <xsd:element name="Is_Collaboration_Space_Locked" ma:index="27" nillable="true" ma:displayName="Is Collaboration Space Locked" ma:internalName="Is_Collaboration_Space_Locked">
      <xsd:simpleType>
        <xsd:restriction base="dms:Boolean"/>
      </xsd:simpleType>
    </xsd:element>
    <xsd:element name="MediaServiceAutoTags" ma:index="28" nillable="true" ma:displayName="Tags" ma:internalName="MediaServiceAutoTags" ma:readOnly="true">
      <xsd:simpleType>
        <xsd:restriction base="dms:Text"/>
      </xsd:simpleType>
    </xsd:element>
    <xsd:element name="MediaServiceOCR" ma:index="29" nillable="true" ma:displayName="Extracted Text" ma:internalName="MediaServiceOCR" ma:readOnly="true">
      <xsd:simpleType>
        <xsd:restriction base="dms:Note">
          <xsd:maxLength value="255"/>
        </xsd:restriction>
      </xsd:simpleType>
    </xsd:element>
    <xsd:element name="MediaServiceDateTaken" ma:index="30" nillable="true" ma:displayName="MediaServiceDateTaken" ma:hidden="true" ma:internalName="MediaServiceDateTaken" ma:readOnly="true">
      <xsd:simpleType>
        <xsd:restriction base="dms:Text"/>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true">
      <xsd:simpleType>
        <xsd:restriction base="dms:Note">
          <xsd:maxLength value="255"/>
        </xsd:restriction>
      </xsd:simpleType>
    </xsd:element>
    <xsd:element name="MediaServiceLocation" ma:index="3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faultSectionNames xmlns="6f80da72-33c4-4b6f-8e26-626e7bd2f6bc" xsi:nil="true"/>
    <_ip_UnifiedCompliancePolicyUIAction xmlns="http://schemas.microsoft.com/sharepoint/v3" xsi:nil="true"/>
    <NotebookType xmlns="6f80da72-33c4-4b6f-8e26-626e7bd2f6bc" xsi:nil="true"/>
    <Has_Teacher_Only_SectionGroup xmlns="6f80da72-33c4-4b6f-8e26-626e7bd2f6bc" xsi:nil="true"/>
    <Is_Collaboration_Space_Locked xmlns="6f80da72-33c4-4b6f-8e26-626e7bd2f6bc" xsi:nil="true"/>
    <FolderType xmlns="6f80da72-33c4-4b6f-8e26-626e7bd2f6bc" xsi:nil="true"/>
    <Owner xmlns="6f80da72-33c4-4b6f-8e26-626e7bd2f6bc">
      <UserInfo>
        <DisplayName/>
        <AccountId xsi:nil="true"/>
        <AccountType/>
      </UserInfo>
    </Owner>
    <Teachers xmlns="6f80da72-33c4-4b6f-8e26-626e7bd2f6bc">
      <UserInfo>
        <DisplayName/>
        <AccountId xsi:nil="true"/>
        <AccountType/>
      </UserInfo>
    </Teachers>
    <Invited_Teachers xmlns="6f80da72-33c4-4b6f-8e26-626e7bd2f6bc" xsi:nil="true"/>
    <_ip_UnifiedCompliancePolicyProperties xmlns="http://schemas.microsoft.com/sharepoint/v3" xsi:nil="true"/>
    <AppVersion xmlns="6f80da72-33c4-4b6f-8e26-626e7bd2f6bc" xsi:nil="true"/>
    <Invited_Students xmlns="6f80da72-33c4-4b6f-8e26-626e7bd2f6bc" xsi:nil="true"/>
    <CultureName xmlns="6f80da72-33c4-4b6f-8e26-626e7bd2f6bc" xsi:nil="true"/>
    <Students xmlns="6f80da72-33c4-4b6f-8e26-626e7bd2f6bc">
      <UserInfo>
        <DisplayName/>
        <AccountId xsi:nil="true"/>
        <AccountType/>
      </UserInfo>
    </Students>
    <Templates xmlns="6f80da72-33c4-4b6f-8e26-626e7bd2f6bc" xsi:nil="true"/>
    <Self_Registration_Enabled xmlns="6f80da72-33c4-4b6f-8e26-626e7bd2f6bc" xsi:nil="true"/>
    <Student_Groups xmlns="6f80da72-33c4-4b6f-8e26-626e7bd2f6bc">
      <UserInfo>
        <DisplayName/>
        <AccountId xsi:nil="true"/>
        <AccountType/>
      </UserInfo>
    </Student_Groups>
  </documentManagement>
</p:properties>
</file>

<file path=customXml/itemProps1.xml><?xml version="1.0" encoding="utf-8"?>
<ds:datastoreItem xmlns:ds="http://schemas.openxmlformats.org/officeDocument/2006/customXml" ds:itemID="{96F17DE7-17FD-407A-9B2A-4609FBF196C1}">
  <ds:schemaRefs>
    <ds:schemaRef ds:uri="http://schemas.microsoft.com/sharepoint/v3/contenttype/forms"/>
  </ds:schemaRefs>
</ds:datastoreItem>
</file>

<file path=customXml/itemProps2.xml><?xml version="1.0" encoding="utf-8"?>
<ds:datastoreItem xmlns:ds="http://schemas.openxmlformats.org/officeDocument/2006/customXml" ds:itemID="{39FFF3A6-AE00-4FCA-ACFC-53747BEADE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b641e9-6aa2-4b04-b31e-395d30dcee2c"/>
    <ds:schemaRef ds:uri="6f80da72-33c4-4b6f-8e26-626e7bd2f6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D92F73-64F8-4D17-91AD-1A85BFDC110E}">
  <ds:schemaRefs>
    <ds:schemaRef ds:uri="http://purl.org/dc/terms/"/>
    <ds:schemaRef ds:uri="http://purl.org/dc/dcmitype/"/>
    <ds:schemaRef ds:uri="http://schemas.microsoft.com/office/2006/documentManagement/types"/>
    <ds:schemaRef ds:uri="20b641e9-6aa2-4b04-b31e-395d30dcee2c"/>
    <ds:schemaRef ds:uri="http://schemas.microsoft.com/sharepoint/v3"/>
    <ds:schemaRef ds:uri="http://schemas.microsoft.com/office/infopath/2007/PartnerControls"/>
    <ds:schemaRef ds:uri="http://schemas.openxmlformats.org/package/2006/metadata/core-properties"/>
    <ds:schemaRef ds:uri="http://www.w3.org/XML/1998/namespace"/>
    <ds:schemaRef ds:uri="6f80da72-33c4-4b6f-8e26-626e7bd2f6bc"/>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5612</TotalTime>
  <Words>2915</Words>
  <Application>Microsoft Office PowerPoint</Application>
  <PresentationFormat>Widescreen</PresentationFormat>
  <Paragraphs>323</Paragraphs>
  <Slides>54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Tw Cen MT</vt:lpstr>
      <vt:lpstr>Office Theme</vt:lpstr>
      <vt:lpstr>Step-by-step introduction to Identity Management using PowerShell</vt:lpstr>
      <vt:lpstr>PowerPoint Presentation</vt:lpstr>
      <vt:lpstr>Be The Master</vt:lpstr>
      <vt:lpstr>PowerPoint Presentation</vt:lpstr>
      <vt:lpstr>PowerPoint Presentation</vt:lpstr>
      <vt:lpstr>How It All Began…</vt:lpstr>
      <vt:lpstr>PowerShell “Basics”</vt:lpstr>
      <vt:lpstr>PowerPoint Presentation</vt:lpstr>
      <vt:lpstr>PowerPoint Presentation</vt:lpstr>
      <vt:lpstr>PowerPoint Presentation</vt:lpstr>
      <vt:lpstr>Regions</vt:lpstr>
      <vt:lpstr>Command Syntax</vt:lpstr>
      <vt:lpstr>Splatting</vt:lpstr>
      <vt:lpstr>Get-Help</vt:lpstr>
      <vt:lpstr>Get-Command</vt:lpstr>
      <vt:lpstr>Get-Member</vt:lpstr>
      <vt:lpstr>Import-CSV</vt:lpstr>
      <vt:lpstr>Export-CSV</vt:lpstr>
      <vt:lpstr>Flow Control Operators</vt:lpstr>
      <vt:lpstr>Flow Control Comparison Operators</vt:lpstr>
      <vt:lpstr>Flow Control Logical Operators</vt:lpstr>
      <vt:lpstr>Flow Control Conditional Statements If / ElseIf / Else</vt:lpstr>
      <vt:lpstr>Flow Control Conditional Statements Switch</vt:lpstr>
      <vt:lpstr>Flow Control Conditional Statements Where-Object</vt:lpstr>
      <vt:lpstr>Flow Control Looping Statements foreach vs ForEach (ForEach-Object)</vt:lpstr>
      <vt:lpstr>Task Scheduler</vt:lpstr>
      <vt:lpstr>Automation End Goal</vt:lpstr>
      <vt:lpstr>Provision</vt:lpstr>
      <vt:lpstr>ADUC/ADAC</vt:lpstr>
      <vt:lpstr>New-ADUser Multiple Users</vt:lpstr>
      <vt:lpstr>Don’t bite off more elephant than you can chew …  Go throw that script in Task Scheduler!  (using a service account with delegated permissions… not your account!)</vt:lpstr>
      <vt:lpstr>Access</vt:lpstr>
      <vt:lpstr>Add-ADGroupMember</vt:lpstr>
      <vt:lpstr>Consent</vt:lpstr>
      <vt:lpstr>OAuth Consent – Microsoft</vt:lpstr>
      <vt:lpstr>OAuth Consent - Google</vt:lpstr>
      <vt:lpstr>Entitle</vt:lpstr>
      <vt:lpstr>Group-based Licensing - Microsoft</vt:lpstr>
      <vt:lpstr>Group-based Licensing - Google</vt:lpstr>
      <vt:lpstr>Federate</vt:lpstr>
      <vt:lpstr>Sign-in with Microsoft / Office 365</vt:lpstr>
      <vt:lpstr>Sign-in with Google</vt:lpstr>
      <vt:lpstr>Personalize / Maintain</vt:lpstr>
      <vt:lpstr>Name Changes</vt:lpstr>
      <vt:lpstr>Password Self-Service</vt:lpstr>
      <vt:lpstr>Set-UserPhoto</vt:lpstr>
      <vt:lpstr>De-Provision</vt:lpstr>
      <vt:lpstr>Disable-ADAccount or Set-ADUser –Enabled $false</vt:lpstr>
      <vt:lpstr>Remove-ADGroupMember</vt:lpstr>
      <vt:lpstr>Remove-ADUser</vt:lpstr>
      <vt:lpstr>Sync</vt:lpstr>
      <vt:lpstr>Azure AD Connect</vt:lpstr>
      <vt:lpstr>Google Cloud Directory Sync (GCDS)  Google Suite Password Sync (GSPS)</vt:lpstr>
      <vt:lpstr>-- The End --  Ask Questions …  … then go forth and iterate.  PAST PRESENTATIONS: https://github.com/chrisATautomatemystuff/Presentations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Step-by-step introduction to Identity Management using PowerShell</dc:title>
  <dc:creator>Chris Thomas</dc:creator>
  <cp:lastModifiedBy>Chris Thomas</cp:lastModifiedBy>
  <cp:revision>2</cp:revision>
  <dcterms:created xsi:type="dcterms:W3CDTF">2021-04-19T21:03:03Z</dcterms:created>
  <dcterms:modified xsi:type="dcterms:W3CDTF">2021-05-07T13:23:30Z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0x010100893B8895C085714EB1232A99EA677F98</vt:lpwstr>
  </property>
</Properties>
</file>